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4"/>
  </p:notesMasterIdLst>
  <p:sldIdLst>
    <p:sldId id="256" r:id="rId2"/>
    <p:sldId id="286" r:id="rId3"/>
    <p:sldId id="258" r:id="rId4"/>
    <p:sldId id="260" r:id="rId5"/>
    <p:sldId id="287" r:id="rId6"/>
    <p:sldId id="261" r:id="rId7"/>
    <p:sldId id="264" r:id="rId8"/>
    <p:sldId id="266" r:id="rId9"/>
    <p:sldId id="265" r:id="rId10"/>
    <p:sldId id="269" r:id="rId11"/>
    <p:sldId id="284" r:id="rId12"/>
    <p:sldId id="270" r:id="rId13"/>
  </p:sldIdLst>
  <p:sldSz cx="9144000" cy="5143500" type="screen16x9"/>
  <p:notesSz cx="6858000" cy="9144000"/>
  <p:embeddedFontLst>
    <p:embeddedFont>
      <p:font typeface="Bebas Neue" panose="020B0606020202050201" pitchFamily="34" charset="0"/>
      <p:regular r:id="rId15"/>
    </p:embeddedFont>
    <p:embeddedFont>
      <p:font typeface="Copperplate Gothic Bold" panose="020E0705020206020404" pitchFamily="34" charset="0"/>
      <p:regular r:id="rId16"/>
    </p:embeddedFont>
    <p:embeddedFont>
      <p:font typeface="Montserrat Black" panose="00000A00000000000000" pitchFamily="2" charset="0"/>
      <p:bold r:id="rId17"/>
      <p:boldItalic r:id="rId18"/>
    </p:embeddedFont>
    <p:embeddedFont>
      <p:font typeface="Montserrat Medium" panose="00000600000000000000" pitchFamily="2" charset="0"/>
      <p:regular r:id="rId19"/>
      <p:bold r:id="rId20"/>
      <p:italic r:id="rId21"/>
      <p:boldItalic r:id="rId22"/>
    </p:embeddedFont>
    <p:embeddedFont>
      <p:font typeface="Segoe UI Emoji" panose="020B0502040204020203" pitchFamily="34"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15F4CC-6DC5-4371-85A6-3F5BFD39D284}">
  <a:tblStyle styleId="{2715F4CC-6DC5-4371-85A6-3F5BFD39D28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90" d="100"/>
          <a:sy n="90" d="100"/>
        </p:scale>
        <p:origin x="1234" y="21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213996dbf94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213996dbf94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
        <p:cNvGrpSpPr/>
        <p:nvPr/>
      </p:nvGrpSpPr>
      <p:grpSpPr>
        <a:xfrm>
          <a:off x="0" y="0"/>
          <a:ext cx="0" cy="0"/>
          <a:chOff x="0" y="0"/>
          <a:chExt cx="0" cy="0"/>
        </a:xfrm>
      </p:grpSpPr>
      <p:sp>
        <p:nvSpPr>
          <p:cNvPr id="1474" name="Google Shape;1474;g213996dbf94_0_280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5" name="Google Shape;1475;g213996dbf94_0_28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
        <p:cNvGrpSpPr/>
        <p:nvPr/>
      </p:nvGrpSpPr>
      <p:grpSpPr>
        <a:xfrm>
          <a:off x="0" y="0"/>
          <a:ext cx="0" cy="0"/>
          <a:chOff x="0" y="0"/>
          <a:chExt cx="0" cy="0"/>
        </a:xfrm>
      </p:grpSpPr>
      <p:sp>
        <p:nvSpPr>
          <p:cNvPr id="967" name="Google Shape;967;g213996dbf94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 name="Google Shape;968;g213996dbf94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9"/>
        <p:cNvGrpSpPr/>
        <p:nvPr/>
      </p:nvGrpSpPr>
      <p:grpSpPr>
        <a:xfrm>
          <a:off x="0" y="0"/>
          <a:ext cx="0" cy="0"/>
          <a:chOff x="0" y="0"/>
          <a:chExt cx="0" cy="0"/>
        </a:xfrm>
      </p:grpSpPr>
      <p:sp>
        <p:nvSpPr>
          <p:cNvPr id="1560" name="Google Shape;1560;g213996dbf94_0_28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1" name="Google Shape;1561;g213996dbf94_0_28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2139e5e82a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2139e5e82a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1dda02117f8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1dda02117f8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213996dbf94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213996dbf94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1dda02117f8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1dda02117f8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
        <p:cNvGrpSpPr/>
        <p:nvPr/>
      </p:nvGrpSpPr>
      <p:grpSpPr>
        <a:xfrm>
          <a:off x="0" y="0"/>
          <a:ext cx="0" cy="0"/>
          <a:chOff x="0" y="0"/>
          <a:chExt cx="0" cy="0"/>
        </a:xfrm>
      </p:grpSpPr>
      <p:sp>
        <p:nvSpPr>
          <p:cNvPr id="831" name="Google Shape;831;g213996dbf94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 name="Google Shape;832;g213996dbf94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g213996dbf94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 name="Google Shape;905;g213996dbf94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213996dbf94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213996dbf94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248966" y="4062673"/>
            <a:ext cx="9522845" cy="1077349"/>
            <a:chOff x="-389425" y="3982702"/>
            <a:chExt cx="10260581" cy="1160811"/>
          </a:xfrm>
        </p:grpSpPr>
        <p:sp>
          <p:nvSpPr>
            <p:cNvPr id="10" name="Google Shape;10;p2"/>
            <p:cNvSpPr/>
            <p:nvPr/>
          </p:nvSpPr>
          <p:spPr>
            <a:xfrm>
              <a:off x="-389425"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643500"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p:nvPr/>
        </p:nvSpPr>
        <p:spPr>
          <a:xfrm>
            <a:off x="-60425" y="3982703"/>
            <a:ext cx="2835768" cy="1251593"/>
          </a:xfrm>
          <a:custGeom>
            <a:avLst/>
            <a:gdLst/>
            <a:ahLst/>
            <a:cxnLst/>
            <a:rect l="l" t="t" r="r" b="b"/>
            <a:pathLst>
              <a:path w="25716" h="11350" extrusionOk="0">
                <a:moveTo>
                  <a:pt x="5128" y="0"/>
                </a:moveTo>
                <a:cubicBezTo>
                  <a:pt x="3915" y="0"/>
                  <a:pt x="2877" y="745"/>
                  <a:pt x="2444" y="1802"/>
                </a:cubicBezTo>
                <a:cubicBezTo>
                  <a:pt x="2073" y="1437"/>
                  <a:pt x="1565" y="1210"/>
                  <a:pt x="1001" y="1210"/>
                </a:cubicBezTo>
                <a:cubicBezTo>
                  <a:pt x="639" y="1210"/>
                  <a:pt x="300" y="1306"/>
                  <a:pt x="3" y="1468"/>
                </a:cubicBezTo>
                <a:lnTo>
                  <a:pt x="3" y="5049"/>
                </a:lnTo>
                <a:lnTo>
                  <a:pt x="3" y="5049"/>
                </a:lnTo>
                <a:cubicBezTo>
                  <a:pt x="2" y="5049"/>
                  <a:pt x="1" y="5048"/>
                  <a:pt x="1" y="5048"/>
                </a:cubicBezTo>
                <a:lnTo>
                  <a:pt x="1" y="5048"/>
                </a:lnTo>
                <a:cubicBezTo>
                  <a:pt x="1" y="5048"/>
                  <a:pt x="1" y="5049"/>
                  <a:pt x="3" y="5050"/>
                </a:cubicBezTo>
                <a:lnTo>
                  <a:pt x="3" y="11350"/>
                </a:lnTo>
                <a:lnTo>
                  <a:pt x="25588" y="11350"/>
                </a:lnTo>
                <a:cubicBezTo>
                  <a:pt x="25641" y="11169"/>
                  <a:pt x="25716" y="10848"/>
                  <a:pt x="25716" y="10651"/>
                </a:cubicBezTo>
                <a:cubicBezTo>
                  <a:pt x="25716" y="9517"/>
                  <a:pt x="24796" y="8600"/>
                  <a:pt x="23665" y="8600"/>
                </a:cubicBezTo>
                <a:cubicBezTo>
                  <a:pt x="23500" y="8600"/>
                  <a:pt x="23341" y="8619"/>
                  <a:pt x="23188" y="8656"/>
                </a:cubicBezTo>
                <a:cubicBezTo>
                  <a:pt x="23150" y="7556"/>
                  <a:pt x="22250" y="6674"/>
                  <a:pt x="21140" y="6674"/>
                </a:cubicBezTo>
                <a:cubicBezTo>
                  <a:pt x="20436" y="6674"/>
                  <a:pt x="19815" y="7029"/>
                  <a:pt x="19447" y="7572"/>
                </a:cubicBezTo>
                <a:cubicBezTo>
                  <a:pt x="19145" y="6365"/>
                  <a:pt x="18054" y="5471"/>
                  <a:pt x="16754" y="5471"/>
                </a:cubicBezTo>
                <a:cubicBezTo>
                  <a:pt x="15972" y="5471"/>
                  <a:pt x="15264" y="5795"/>
                  <a:pt x="14763" y="6316"/>
                </a:cubicBezTo>
                <a:cubicBezTo>
                  <a:pt x="14519" y="5452"/>
                  <a:pt x="13728" y="4816"/>
                  <a:pt x="12786" y="4816"/>
                </a:cubicBezTo>
                <a:cubicBezTo>
                  <a:pt x="12475" y="4816"/>
                  <a:pt x="12179" y="4885"/>
                  <a:pt x="11917" y="5009"/>
                </a:cubicBezTo>
                <a:cubicBezTo>
                  <a:pt x="11917" y="4991"/>
                  <a:pt x="11917" y="4969"/>
                  <a:pt x="11917" y="4950"/>
                </a:cubicBezTo>
                <a:cubicBezTo>
                  <a:pt x="11917" y="3348"/>
                  <a:pt x="10620" y="2051"/>
                  <a:pt x="9018" y="2051"/>
                </a:cubicBezTo>
                <a:cubicBezTo>
                  <a:pt x="8641" y="2051"/>
                  <a:pt x="8282" y="2123"/>
                  <a:pt x="7955" y="2254"/>
                </a:cubicBezTo>
                <a:cubicBezTo>
                  <a:pt x="7659" y="964"/>
                  <a:pt x="6506" y="0"/>
                  <a:pt x="5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319443" y="35383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999269" y="237207"/>
            <a:ext cx="1502794" cy="514311"/>
          </a:xfrm>
          <a:custGeom>
            <a:avLst/>
            <a:gdLst/>
            <a:ahLst/>
            <a:cxnLst/>
            <a:rect l="l" t="t" r="r" b="b"/>
            <a:pathLst>
              <a:path w="13628" h="4664" extrusionOk="0">
                <a:moveTo>
                  <a:pt x="8853" y="1"/>
                </a:moveTo>
                <a:cubicBezTo>
                  <a:pt x="7716" y="1"/>
                  <a:pt x="6959" y="1204"/>
                  <a:pt x="6739" y="1961"/>
                </a:cubicBezTo>
                <a:cubicBezTo>
                  <a:pt x="6469" y="1674"/>
                  <a:pt x="6277" y="1578"/>
                  <a:pt x="6140" y="1578"/>
                </a:cubicBezTo>
                <a:cubicBezTo>
                  <a:pt x="5897" y="1578"/>
                  <a:pt x="5829" y="1880"/>
                  <a:pt x="5813" y="1961"/>
                </a:cubicBezTo>
                <a:cubicBezTo>
                  <a:pt x="5260" y="1358"/>
                  <a:pt x="4615" y="1148"/>
                  <a:pt x="4046" y="1148"/>
                </a:cubicBezTo>
                <a:cubicBezTo>
                  <a:pt x="3450" y="1148"/>
                  <a:pt x="2938" y="1378"/>
                  <a:pt x="2703" y="1628"/>
                </a:cubicBezTo>
                <a:cubicBezTo>
                  <a:pt x="2238" y="2117"/>
                  <a:pt x="2341" y="3274"/>
                  <a:pt x="2341" y="3274"/>
                </a:cubicBezTo>
                <a:cubicBezTo>
                  <a:pt x="2341" y="3274"/>
                  <a:pt x="1656" y="2980"/>
                  <a:pt x="1078" y="2980"/>
                </a:cubicBezTo>
                <a:cubicBezTo>
                  <a:pt x="767" y="2980"/>
                  <a:pt x="487" y="3065"/>
                  <a:pt x="362" y="3327"/>
                </a:cubicBezTo>
                <a:cubicBezTo>
                  <a:pt x="0" y="4072"/>
                  <a:pt x="645" y="4327"/>
                  <a:pt x="645" y="4327"/>
                </a:cubicBezTo>
                <a:cubicBezTo>
                  <a:pt x="645" y="4327"/>
                  <a:pt x="590" y="4317"/>
                  <a:pt x="513" y="4317"/>
                </a:cubicBezTo>
                <a:cubicBezTo>
                  <a:pt x="347" y="4317"/>
                  <a:pt x="79" y="4364"/>
                  <a:pt x="28" y="4664"/>
                </a:cubicBezTo>
                <a:lnTo>
                  <a:pt x="13628" y="4664"/>
                </a:lnTo>
                <a:cubicBezTo>
                  <a:pt x="13628" y="4664"/>
                  <a:pt x="13582" y="4069"/>
                  <a:pt x="12620" y="4069"/>
                </a:cubicBezTo>
                <a:cubicBezTo>
                  <a:pt x="12580" y="4069"/>
                  <a:pt x="12539" y="4070"/>
                  <a:pt x="12496" y="4072"/>
                </a:cubicBezTo>
                <a:cubicBezTo>
                  <a:pt x="12463" y="3357"/>
                  <a:pt x="11765" y="2831"/>
                  <a:pt x="11016" y="2831"/>
                </a:cubicBezTo>
                <a:cubicBezTo>
                  <a:pt x="10660" y="2831"/>
                  <a:pt x="10292" y="2950"/>
                  <a:pt x="9978" y="3224"/>
                </a:cubicBezTo>
                <a:cubicBezTo>
                  <a:pt x="10698" y="1447"/>
                  <a:pt x="10261" y="138"/>
                  <a:pt x="9027" y="10"/>
                </a:cubicBezTo>
                <a:cubicBezTo>
                  <a:pt x="8968" y="4"/>
                  <a:pt x="8910" y="1"/>
                  <a:pt x="8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428894" y="1833451"/>
            <a:ext cx="1502904" cy="514642"/>
          </a:xfrm>
          <a:custGeom>
            <a:avLst/>
            <a:gdLst/>
            <a:ahLst/>
            <a:cxnLst/>
            <a:rect l="l" t="t" r="r" b="b"/>
            <a:pathLst>
              <a:path w="13629" h="4667" extrusionOk="0">
                <a:moveTo>
                  <a:pt x="8854" y="0"/>
                </a:moveTo>
                <a:cubicBezTo>
                  <a:pt x="7714" y="0"/>
                  <a:pt x="6956" y="1206"/>
                  <a:pt x="6736" y="1964"/>
                </a:cubicBezTo>
                <a:cubicBezTo>
                  <a:pt x="6467" y="1677"/>
                  <a:pt x="6275" y="1580"/>
                  <a:pt x="6138" y="1580"/>
                </a:cubicBezTo>
                <a:cubicBezTo>
                  <a:pt x="5896" y="1580"/>
                  <a:pt x="5826" y="1882"/>
                  <a:pt x="5811" y="1964"/>
                </a:cubicBezTo>
                <a:cubicBezTo>
                  <a:pt x="5257" y="1360"/>
                  <a:pt x="4612" y="1150"/>
                  <a:pt x="4043" y="1150"/>
                </a:cubicBezTo>
                <a:cubicBezTo>
                  <a:pt x="3448" y="1150"/>
                  <a:pt x="2936" y="1380"/>
                  <a:pt x="2700" y="1630"/>
                </a:cubicBezTo>
                <a:cubicBezTo>
                  <a:pt x="2235" y="2119"/>
                  <a:pt x="2338" y="3276"/>
                  <a:pt x="2338" y="3276"/>
                </a:cubicBezTo>
                <a:cubicBezTo>
                  <a:pt x="2338" y="3276"/>
                  <a:pt x="1654" y="2982"/>
                  <a:pt x="1077" y="2982"/>
                </a:cubicBezTo>
                <a:cubicBezTo>
                  <a:pt x="766" y="2982"/>
                  <a:pt x="485" y="3067"/>
                  <a:pt x="359" y="3329"/>
                </a:cubicBezTo>
                <a:cubicBezTo>
                  <a:pt x="0" y="4074"/>
                  <a:pt x="643" y="4329"/>
                  <a:pt x="643" y="4329"/>
                </a:cubicBezTo>
                <a:cubicBezTo>
                  <a:pt x="643" y="4329"/>
                  <a:pt x="588" y="4319"/>
                  <a:pt x="510" y="4319"/>
                </a:cubicBezTo>
                <a:cubicBezTo>
                  <a:pt x="346" y="4319"/>
                  <a:pt x="78" y="4367"/>
                  <a:pt x="25" y="4666"/>
                </a:cubicBezTo>
                <a:lnTo>
                  <a:pt x="13628" y="4666"/>
                </a:lnTo>
                <a:cubicBezTo>
                  <a:pt x="13628" y="4666"/>
                  <a:pt x="13579" y="4071"/>
                  <a:pt x="12619" y="4071"/>
                </a:cubicBezTo>
                <a:cubicBezTo>
                  <a:pt x="12580" y="4071"/>
                  <a:pt x="12539" y="4072"/>
                  <a:pt x="12497" y="4074"/>
                </a:cubicBezTo>
                <a:cubicBezTo>
                  <a:pt x="12461" y="3360"/>
                  <a:pt x="11764" y="2833"/>
                  <a:pt x="11015" y="2833"/>
                </a:cubicBezTo>
                <a:cubicBezTo>
                  <a:pt x="10658" y="2833"/>
                  <a:pt x="10290" y="2952"/>
                  <a:pt x="9975" y="3226"/>
                </a:cubicBezTo>
                <a:cubicBezTo>
                  <a:pt x="10695" y="1449"/>
                  <a:pt x="10259" y="140"/>
                  <a:pt x="9024" y="9"/>
                </a:cubicBezTo>
                <a:cubicBezTo>
                  <a:pt x="8967" y="3"/>
                  <a:pt x="8910" y="0"/>
                  <a:pt x="88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462754" y="4407638"/>
            <a:ext cx="2415519" cy="82667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txBox="1">
            <a:spLocks noGrp="1"/>
          </p:cNvSpPr>
          <p:nvPr>
            <p:ph type="ctrTitle"/>
          </p:nvPr>
        </p:nvSpPr>
        <p:spPr>
          <a:xfrm>
            <a:off x="3412700" y="737300"/>
            <a:ext cx="4949100" cy="24723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Clr>
                <a:schemeClr val="lt1"/>
              </a:buClr>
              <a:buSzPts val="5200"/>
              <a:buNone/>
              <a:defRPr sz="5000">
                <a:solidFill>
                  <a:schemeClr val="lt1"/>
                </a:solidFill>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18" name="Google Shape;18;p2"/>
          <p:cNvSpPr txBox="1">
            <a:spLocks noGrp="1"/>
          </p:cNvSpPr>
          <p:nvPr>
            <p:ph type="subTitle" idx="1"/>
          </p:nvPr>
        </p:nvSpPr>
        <p:spPr>
          <a:xfrm>
            <a:off x="3412700" y="3209550"/>
            <a:ext cx="4949100" cy="40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lt1"/>
                </a:solidFill>
                <a:latin typeface="Montserrat Medium"/>
                <a:ea typeface="Montserrat Medium"/>
                <a:cs typeface="Montserrat Medium"/>
                <a:sym typeface="Montserrat Mediu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359"/>
        <p:cNvGrpSpPr/>
        <p:nvPr/>
      </p:nvGrpSpPr>
      <p:grpSpPr>
        <a:xfrm>
          <a:off x="0" y="0"/>
          <a:ext cx="0" cy="0"/>
          <a:chOff x="0" y="0"/>
          <a:chExt cx="0" cy="0"/>
        </a:xfrm>
      </p:grpSpPr>
      <p:sp>
        <p:nvSpPr>
          <p:cNvPr id="360" name="Google Shape;36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1" name="Google Shape;361;p23"/>
          <p:cNvSpPr txBox="1">
            <a:spLocks noGrp="1"/>
          </p:cNvSpPr>
          <p:nvPr>
            <p:ph type="subTitle" idx="1"/>
          </p:nvPr>
        </p:nvSpPr>
        <p:spPr>
          <a:xfrm>
            <a:off x="847613" y="2746475"/>
            <a:ext cx="22590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362" name="Google Shape;362;p23"/>
          <p:cNvSpPr txBox="1">
            <a:spLocks noGrp="1"/>
          </p:cNvSpPr>
          <p:nvPr>
            <p:ph type="subTitle" idx="2"/>
          </p:nvPr>
        </p:nvSpPr>
        <p:spPr>
          <a:xfrm>
            <a:off x="847613" y="3196273"/>
            <a:ext cx="2259000" cy="103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63" name="Google Shape;363;p23"/>
          <p:cNvSpPr txBox="1">
            <a:spLocks noGrp="1"/>
          </p:cNvSpPr>
          <p:nvPr>
            <p:ph type="subTitle" idx="3"/>
          </p:nvPr>
        </p:nvSpPr>
        <p:spPr>
          <a:xfrm>
            <a:off x="3442501" y="3196273"/>
            <a:ext cx="2259000" cy="103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64" name="Google Shape;364;p23"/>
          <p:cNvSpPr txBox="1">
            <a:spLocks noGrp="1"/>
          </p:cNvSpPr>
          <p:nvPr>
            <p:ph type="subTitle" idx="4"/>
          </p:nvPr>
        </p:nvSpPr>
        <p:spPr>
          <a:xfrm>
            <a:off x="6037390" y="3196273"/>
            <a:ext cx="2259000" cy="1036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65" name="Google Shape;365;p23"/>
          <p:cNvSpPr txBox="1">
            <a:spLocks noGrp="1"/>
          </p:cNvSpPr>
          <p:nvPr>
            <p:ph type="subTitle" idx="5"/>
          </p:nvPr>
        </p:nvSpPr>
        <p:spPr>
          <a:xfrm>
            <a:off x="3442501" y="2746475"/>
            <a:ext cx="22590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366" name="Google Shape;366;p23"/>
          <p:cNvSpPr txBox="1">
            <a:spLocks noGrp="1"/>
          </p:cNvSpPr>
          <p:nvPr>
            <p:ph type="subTitle" idx="6"/>
          </p:nvPr>
        </p:nvSpPr>
        <p:spPr>
          <a:xfrm>
            <a:off x="6037390" y="2746475"/>
            <a:ext cx="22590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367" name="Google Shape;367;p23"/>
          <p:cNvSpPr/>
          <p:nvPr/>
        </p:nvSpPr>
        <p:spPr>
          <a:xfrm flipH="1">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flipH="1">
            <a:off x="-12700" y="477210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23"/>
          <p:cNvGrpSpPr/>
          <p:nvPr/>
        </p:nvGrpSpPr>
        <p:grpSpPr>
          <a:xfrm flipH="1">
            <a:off x="-12695" y="-283152"/>
            <a:ext cx="8907252" cy="654153"/>
            <a:chOff x="281343" y="-283152"/>
            <a:chExt cx="8907252" cy="654153"/>
          </a:xfrm>
        </p:grpSpPr>
        <p:sp>
          <p:nvSpPr>
            <p:cNvPr id="370" name="Google Shape;370;p23"/>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23"/>
          <p:cNvGrpSpPr/>
          <p:nvPr/>
        </p:nvGrpSpPr>
        <p:grpSpPr>
          <a:xfrm flipH="1">
            <a:off x="1301904" y="4868874"/>
            <a:ext cx="7764319" cy="418501"/>
            <a:chOff x="109676" y="4868874"/>
            <a:chExt cx="7764319" cy="418501"/>
          </a:xfrm>
        </p:grpSpPr>
        <p:sp>
          <p:nvSpPr>
            <p:cNvPr id="374" name="Google Shape;374;p23"/>
            <p:cNvSpPr/>
            <p:nvPr/>
          </p:nvSpPr>
          <p:spPr>
            <a:xfrm>
              <a:off x="109676" y="496092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3"/>
            <p:cNvSpPr/>
            <p:nvPr/>
          </p:nvSpPr>
          <p:spPr>
            <a:xfrm>
              <a:off x="6920051" y="486887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3013943" y="48688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77"/>
        <p:cNvGrpSpPr/>
        <p:nvPr/>
      </p:nvGrpSpPr>
      <p:grpSpPr>
        <a:xfrm>
          <a:off x="0" y="0"/>
          <a:ext cx="0" cy="0"/>
          <a:chOff x="0" y="0"/>
          <a:chExt cx="0" cy="0"/>
        </a:xfrm>
      </p:grpSpPr>
      <p:sp>
        <p:nvSpPr>
          <p:cNvPr id="378" name="Google Shape;378;p24"/>
          <p:cNvSpPr txBox="1">
            <a:spLocks noGrp="1"/>
          </p:cNvSpPr>
          <p:nvPr>
            <p:ph type="subTitle" idx="1"/>
          </p:nvPr>
        </p:nvSpPr>
        <p:spPr>
          <a:xfrm>
            <a:off x="1912803" y="1555975"/>
            <a:ext cx="2544900" cy="4848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379" name="Google Shape;379;p24"/>
          <p:cNvSpPr txBox="1">
            <a:spLocks noGrp="1"/>
          </p:cNvSpPr>
          <p:nvPr>
            <p:ph type="subTitle" idx="2"/>
          </p:nvPr>
        </p:nvSpPr>
        <p:spPr>
          <a:xfrm>
            <a:off x="1912803" y="1964575"/>
            <a:ext cx="2544900" cy="713400"/>
          </a:xfrm>
          <a:prstGeom prst="rect">
            <a:avLst/>
          </a:prstGeom>
          <a:ln>
            <a:noFill/>
          </a:ln>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80" name="Google Shape;380;p24"/>
          <p:cNvSpPr txBox="1">
            <a:spLocks noGrp="1"/>
          </p:cNvSpPr>
          <p:nvPr>
            <p:ph type="subTitle" idx="3"/>
          </p:nvPr>
        </p:nvSpPr>
        <p:spPr>
          <a:xfrm>
            <a:off x="4686297" y="1964575"/>
            <a:ext cx="2544900" cy="713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81" name="Google Shape;381;p24"/>
          <p:cNvSpPr txBox="1">
            <a:spLocks noGrp="1"/>
          </p:cNvSpPr>
          <p:nvPr>
            <p:ph type="subTitle" idx="4"/>
          </p:nvPr>
        </p:nvSpPr>
        <p:spPr>
          <a:xfrm>
            <a:off x="1912803" y="3354500"/>
            <a:ext cx="2544900" cy="713400"/>
          </a:xfrm>
          <a:prstGeom prst="rect">
            <a:avLst/>
          </a:prstGeom>
          <a:ln>
            <a:noFill/>
          </a:ln>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82" name="Google Shape;382;p24"/>
          <p:cNvSpPr txBox="1">
            <a:spLocks noGrp="1"/>
          </p:cNvSpPr>
          <p:nvPr>
            <p:ph type="subTitle" idx="5"/>
          </p:nvPr>
        </p:nvSpPr>
        <p:spPr>
          <a:xfrm>
            <a:off x="4686297" y="3354500"/>
            <a:ext cx="2544900" cy="713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383" name="Google Shape;38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4" name="Google Shape;384;p24"/>
          <p:cNvSpPr txBox="1">
            <a:spLocks noGrp="1"/>
          </p:cNvSpPr>
          <p:nvPr>
            <p:ph type="subTitle" idx="6"/>
          </p:nvPr>
        </p:nvSpPr>
        <p:spPr>
          <a:xfrm>
            <a:off x="1912803" y="2945900"/>
            <a:ext cx="2544900" cy="4848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385" name="Google Shape;385;p24"/>
          <p:cNvSpPr txBox="1">
            <a:spLocks noGrp="1"/>
          </p:cNvSpPr>
          <p:nvPr>
            <p:ph type="subTitle" idx="7"/>
          </p:nvPr>
        </p:nvSpPr>
        <p:spPr>
          <a:xfrm>
            <a:off x="4686295" y="1555975"/>
            <a:ext cx="25449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386" name="Google Shape;386;p24"/>
          <p:cNvSpPr txBox="1">
            <a:spLocks noGrp="1"/>
          </p:cNvSpPr>
          <p:nvPr>
            <p:ph type="subTitle" idx="8"/>
          </p:nvPr>
        </p:nvSpPr>
        <p:spPr>
          <a:xfrm>
            <a:off x="4686295" y="2945900"/>
            <a:ext cx="25449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387" name="Google Shape;387;p24"/>
          <p:cNvSpPr/>
          <p:nvPr/>
        </p:nvSpPr>
        <p:spPr>
          <a:xfrm>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4"/>
          <p:cNvSpPr/>
          <p:nvPr/>
        </p:nvSpPr>
        <p:spPr>
          <a:xfrm>
            <a:off x="-12700" y="477210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 name="Google Shape;389;p24"/>
          <p:cNvGrpSpPr/>
          <p:nvPr/>
        </p:nvGrpSpPr>
        <p:grpSpPr>
          <a:xfrm>
            <a:off x="281343" y="-283152"/>
            <a:ext cx="8907252" cy="654153"/>
            <a:chOff x="281343" y="-283152"/>
            <a:chExt cx="8907252" cy="654153"/>
          </a:xfrm>
        </p:grpSpPr>
        <p:sp>
          <p:nvSpPr>
            <p:cNvPr id="390" name="Google Shape;390;p24"/>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4"/>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4"/>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24"/>
          <p:cNvGrpSpPr/>
          <p:nvPr/>
        </p:nvGrpSpPr>
        <p:grpSpPr>
          <a:xfrm>
            <a:off x="109676" y="4868874"/>
            <a:ext cx="7764319" cy="418501"/>
            <a:chOff x="109676" y="4868874"/>
            <a:chExt cx="7764319" cy="418501"/>
          </a:xfrm>
        </p:grpSpPr>
        <p:sp>
          <p:nvSpPr>
            <p:cNvPr id="394" name="Google Shape;394;p24"/>
            <p:cNvSpPr/>
            <p:nvPr/>
          </p:nvSpPr>
          <p:spPr>
            <a:xfrm>
              <a:off x="109676" y="496092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4"/>
            <p:cNvSpPr/>
            <p:nvPr/>
          </p:nvSpPr>
          <p:spPr>
            <a:xfrm>
              <a:off x="6920051" y="486887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4"/>
            <p:cNvSpPr/>
            <p:nvPr/>
          </p:nvSpPr>
          <p:spPr>
            <a:xfrm>
              <a:off x="3013943" y="48688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24"/>
          <p:cNvGrpSpPr/>
          <p:nvPr/>
        </p:nvGrpSpPr>
        <p:grpSpPr>
          <a:xfrm flipH="1">
            <a:off x="7231194" y="3248382"/>
            <a:ext cx="1945062" cy="1521452"/>
            <a:chOff x="2650051" y="2569403"/>
            <a:chExt cx="3209144" cy="2510233"/>
          </a:xfrm>
        </p:grpSpPr>
        <p:sp>
          <p:nvSpPr>
            <p:cNvPr id="398" name="Google Shape;398;p24"/>
            <p:cNvSpPr/>
            <p:nvPr/>
          </p:nvSpPr>
          <p:spPr>
            <a:xfrm>
              <a:off x="3057395" y="3504287"/>
              <a:ext cx="287811" cy="1192818"/>
            </a:xfrm>
            <a:custGeom>
              <a:avLst/>
              <a:gdLst/>
              <a:ahLst/>
              <a:cxnLst/>
              <a:rect l="l" t="t" r="r" b="b"/>
              <a:pathLst>
                <a:path w="2610" h="10817" extrusionOk="0">
                  <a:moveTo>
                    <a:pt x="0" y="0"/>
                  </a:moveTo>
                  <a:lnTo>
                    <a:pt x="0" y="736"/>
                  </a:lnTo>
                  <a:lnTo>
                    <a:pt x="571" y="736"/>
                  </a:lnTo>
                  <a:lnTo>
                    <a:pt x="571" y="10817"/>
                  </a:lnTo>
                  <a:lnTo>
                    <a:pt x="2039" y="10817"/>
                  </a:lnTo>
                  <a:lnTo>
                    <a:pt x="2039" y="736"/>
                  </a:lnTo>
                  <a:lnTo>
                    <a:pt x="2609" y="736"/>
                  </a:lnTo>
                  <a:lnTo>
                    <a:pt x="2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4"/>
            <p:cNvSpPr/>
            <p:nvPr/>
          </p:nvSpPr>
          <p:spPr>
            <a:xfrm>
              <a:off x="2815348" y="3504287"/>
              <a:ext cx="305014" cy="1192818"/>
            </a:xfrm>
            <a:custGeom>
              <a:avLst/>
              <a:gdLst/>
              <a:ahLst/>
              <a:cxnLst/>
              <a:rect l="l" t="t" r="r" b="b"/>
              <a:pathLst>
                <a:path w="2766" h="10817" extrusionOk="0">
                  <a:moveTo>
                    <a:pt x="369" y="0"/>
                  </a:moveTo>
                  <a:cubicBezTo>
                    <a:pt x="166" y="0"/>
                    <a:pt x="1" y="166"/>
                    <a:pt x="1" y="368"/>
                  </a:cubicBezTo>
                  <a:cubicBezTo>
                    <a:pt x="1" y="571"/>
                    <a:pt x="166" y="736"/>
                    <a:pt x="369" y="736"/>
                  </a:cubicBezTo>
                  <a:lnTo>
                    <a:pt x="1628" y="736"/>
                  </a:lnTo>
                  <a:lnTo>
                    <a:pt x="1628" y="10817"/>
                  </a:lnTo>
                  <a:lnTo>
                    <a:pt x="2766" y="10817"/>
                  </a:lnTo>
                  <a:lnTo>
                    <a:pt x="2766" y="736"/>
                  </a:lnTo>
                  <a:lnTo>
                    <a:pt x="2195" y="736"/>
                  </a:lnTo>
                  <a:lnTo>
                    <a:pt x="2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4"/>
            <p:cNvSpPr/>
            <p:nvPr/>
          </p:nvSpPr>
          <p:spPr>
            <a:xfrm>
              <a:off x="2721948" y="3045777"/>
              <a:ext cx="958709" cy="458623"/>
            </a:xfrm>
            <a:custGeom>
              <a:avLst/>
              <a:gdLst/>
              <a:ahLst/>
              <a:cxnLst/>
              <a:rect l="l" t="t" r="r" b="b"/>
              <a:pathLst>
                <a:path w="8694" h="4159" extrusionOk="0">
                  <a:moveTo>
                    <a:pt x="0" y="0"/>
                  </a:moveTo>
                  <a:lnTo>
                    <a:pt x="1344" y="4158"/>
                  </a:lnTo>
                  <a:lnTo>
                    <a:pt x="7350" y="4158"/>
                  </a:lnTo>
                  <a:lnTo>
                    <a:pt x="8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4"/>
            <p:cNvSpPr/>
            <p:nvPr/>
          </p:nvSpPr>
          <p:spPr>
            <a:xfrm>
              <a:off x="3169100" y="2712646"/>
              <a:ext cx="60209" cy="208415"/>
            </a:xfrm>
            <a:custGeom>
              <a:avLst/>
              <a:gdLst/>
              <a:ahLst/>
              <a:cxnLst/>
              <a:rect l="l" t="t" r="r" b="b"/>
              <a:pathLst>
                <a:path w="546" h="1890" extrusionOk="0">
                  <a:moveTo>
                    <a:pt x="0" y="1"/>
                  </a:moveTo>
                  <a:lnTo>
                    <a:pt x="0" y="1890"/>
                  </a:lnTo>
                  <a:lnTo>
                    <a:pt x="546" y="1890"/>
                  </a:lnTo>
                  <a:lnTo>
                    <a:pt x="5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4"/>
            <p:cNvSpPr/>
            <p:nvPr/>
          </p:nvSpPr>
          <p:spPr>
            <a:xfrm>
              <a:off x="2650051" y="2605462"/>
              <a:ext cx="453441" cy="440428"/>
            </a:xfrm>
            <a:custGeom>
              <a:avLst/>
              <a:gdLst/>
              <a:ahLst/>
              <a:cxnLst/>
              <a:rect l="l" t="t" r="r" b="b"/>
              <a:pathLst>
                <a:path w="4112" h="3994" extrusionOk="0">
                  <a:moveTo>
                    <a:pt x="2351" y="0"/>
                  </a:moveTo>
                  <a:cubicBezTo>
                    <a:pt x="2276" y="0"/>
                    <a:pt x="2214" y="63"/>
                    <a:pt x="2214" y="137"/>
                  </a:cubicBezTo>
                  <a:lnTo>
                    <a:pt x="2214" y="2628"/>
                  </a:lnTo>
                  <a:lnTo>
                    <a:pt x="1958" y="2628"/>
                  </a:lnTo>
                  <a:lnTo>
                    <a:pt x="1958" y="639"/>
                  </a:lnTo>
                  <a:cubicBezTo>
                    <a:pt x="1958" y="564"/>
                    <a:pt x="1896" y="502"/>
                    <a:pt x="1821" y="502"/>
                  </a:cubicBezTo>
                  <a:cubicBezTo>
                    <a:pt x="1743" y="502"/>
                    <a:pt x="1684" y="564"/>
                    <a:pt x="1684" y="639"/>
                  </a:cubicBezTo>
                  <a:lnTo>
                    <a:pt x="1684" y="2684"/>
                  </a:lnTo>
                  <a:cubicBezTo>
                    <a:pt x="1556" y="2756"/>
                    <a:pt x="1472" y="2893"/>
                    <a:pt x="1472" y="3049"/>
                  </a:cubicBezTo>
                  <a:lnTo>
                    <a:pt x="1472" y="3279"/>
                  </a:lnTo>
                  <a:lnTo>
                    <a:pt x="356" y="3279"/>
                  </a:lnTo>
                  <a:cubicBezTo>
                    <a:pt x="160" y="3279"/>
                    <a:pt x="1" y="3438"/>
                    <a:pt x="1" y="3638"/>
                  </a:cubicBezTo>
                  <a:cubicBezTo>
                    <a:pt x="1" y="3834"/>
                    <a:pt x="160" y="3993"/>
                    <a:pt x="356" y="3993"/>
                  </a:cubicBezTo>
                  <a:lnTo>
                    <a:pt x="3024" y="3993"/>
                  </a:lnTo>
                  <a:lnTo>
                    <a:pt x="3024" y="3279"/>
                  </a:lnTo>
                  <a:lnTo>
                    <a:pt x="3604" y="3279"/>
                  </a:lnTo>
                  <a:lnTo>
                    <a:pt x="3604" y="2628"/>
                  </a:lnTo>
                  <a:lnTo>
                    <a:pt x="4112" y="2628"/>
                  </a:lnTo>
                  <a:lnTo>
                    <a:pt x="4112" y="1977"/>
                  </a:lnTo>
                  <a:lnTo>
                    <a:pt x="3093" y="1977"/>
                  </a:lnTo>
                  <a:cubicBezTo>
                    <a:pt x="2906" y="1977"/>
                    <a:pt x="2750" y="2132"/>
                    <a:pt x="2750" y="2319"/>
                  </a:cubicBezTo>
                  <a:lnTo>
                    <a:pt x="2750" y="2628"/>
                  </a:lnTo>
                  <a:lnTo>
                    <a:pt x="2491" y="2628"/>
                  </a:lnTo>
                  <a:lnTo>
                    <a:pt x="2491" y="137"/>
                  </a:lnTo>
                  <a:cubicBezTo>
                    <a:pt x="2491" y="63"/>
                    <a:pt x="2429" y="0"/>
                    <a:pt x="2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4"/>
            <p:cNvSpPr/>
            <p:nvPr/>
          </p:nvSpPr>
          <p:spPr>
            <a:xfrm>
              <a:off x="2983513" y="2823359"/>
              <a:ext cx="435576" cy="222530"/>
            </a:xfrm>
            <a:custGeom>
              <a:avLst/>
              <a:gdLst/>
              <a:ahLst/>
              <a:cxnLst/>
              <a:rect l="l" t="t" r="r" b="b"/>
              <a:pathLst>
                <a:path w="3950" h="2018" extrusionOk="0">
                  <a:moveTo>
                    <a:pt x="1088" y="1"/>
                  </a:moveTo>
                  <a:lnTo>
                    <a:pt x="1088" y="652"/>
                  </a:lnTo>
                  <a:lnTo>
                    <a:pt x="580" y="652"/>
                  </a:lnTo>
                  <a:lnTo>
                    <a:pt x="580" y="1303"/>
                  </a:lnTo>
                  <a:lnTo>
                    <a:pt x="0" y="1303"/>
                  </a:lnTo>
                  <a:lnTo>
                    <a:pt x="0" y="2017"/>
                  </a:lnTo>
                  <a:lnTo>
                    <a:pt x="3949" y="2017"/>
                  </a:lnTo>
                  <a:lnTo>
                    <a:pt x="3949" y="1303"/>
                  </a:lnTo>
                  <a:lnTo>
                    <a:pt x="3367" y="1303"/>
                  </a:lnTo>
                  <a:lnTo>
                    <a:pt x="3367" y="652"/>
                  </a:lnTo>
                  <a:lnTo>
                    <a:pt x="2862" y="652"/>
                  </a:lnTo>
                  <a:lnTo>
                    <a:pt x="28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4"/>
            <p:cNvSpPr/>
            <p:nvPr/>
          </p:nvSpPr>
          <p:spPr>
            <a:xfrm>
              <a:off x="3282129" y="3504287"/>
              <a:ext cx="305014" cy="1192818"/>
            </a:xfrm>
            <a:custGeom>
              <a:avLst/>
              <a:gdLst/>
              <a:ahLst/>
              <a:cxnLst/>
              <a:rect l="l" t="t" r="r" b="b"/>
              <a:pathLst>
                <a:path w="2766" h="10817" extrusionOk="0">
                  <a:moveTo>
                    <a:pt x="571" y="0"/>
                  </a:moveTo>
                  <a:lnTo>
                    <a:pt x="571" y="736"/>
                  </a:lnTo>
                  <a:lnTo>
                    <a:pt x="1" y="736"/>
                  </a:lnTo>
                  <a:lnTo>
                    <a:pt x="1" y="10817"/>
                  </a:lnTo>
                  <a:lnTo>
                    <a:pt x="1139" y="10817"/>
                  </a:lnTo>
                  <a:lnTo>
                    <a:pt x="1139" y="736"/>
                  </a:lnTo>
                  <a:lnTo>
                    <a:pt x="2398" y="736"/>
                  </a:lnTo>
                  <a:cubicBezTo>
                    <a:pt x="2600" y="736"/>
                    <a:pt x="2766" y="571"/>
                    <a:pt x="2766" y="368"/>
                  </a:cubicBezTo>
                  <a:cubicBezTo>
                    <a:pt x="2766" y="166"/>
                    <a:pt x="2600" y="0"/>
                    <a:pt x="2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4"/>
            <p:cNvSpPr/>
            <p:nvPr/>
          </p:nvSpPr>
          <p:spPr>
            <a:xfrm>
              <a:off x="3307601" y="3045777"/>
              <a:ext cx="134532" cy="458623"/>
            </a:xfrm>
            <a:custGeom>
              <a:avLst/>
              <a:gdLst/>
              <a:ahLst/>
              <a:cxnLst/>
              <a:rect l="l" t="t" r="r" b="b"/>
              <a:pathLst>
                <a:path w="1220" h="4159" extrusionOk="0">
                  <a:moveTo>
                    <a:pt x="836" y="0"/>
                  </a:moveTo>
                  <a:lnTo>
                    <a:pt x="1" y="4158"/>
                  </a:lnTo>
                  <a:lnTo>
                    <a:pt x="340" y="4158"/>
                  </a:lnTo>
                  <a:lnTo>
                    <a:pt x="12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4"/>
            <p:cNvSpPr/>
            <p:nvPr/>
          </p:nvSpPr>
          <p:spPr>
            <a:xfrm>
              <a:off x="2960135" y="3045777"/>
              <a:ext cx="134422" cy="458623"/>
            </a:xfrm>
            <a:custGeom>
              <a:avLst/>
              <a:gdLst/>
              <a:ahLst/>
              <a:cxnLst/>
              <a:rect l="l" t="t" r="r" b="b"/>
              <a:pathLst>
                <a:path w="1219" h="4159" extrusionOk="0">
                  <a:moveTo>
                    <a:pt x="0" y="0"/>
                  </a:moveTo>
                  <a:lnTo>
                    <a:pt x="882" y="4158"/>
                  </a:lnTo>
                  <a:lnTo>
                    <a:pt x="1219" y="4158"/>
                  </a:lnTo>
                  <a:lnTo>
                    <a:pt x="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4"/>
            <p:cNvSpPr/>
            <p:nvPr/>
          </p:nvSpPr>
          <p:spPr>
            <a:xfrm>
              <a:off x="2721948" y="3045777"/>
              <a:ext cx="958709" cy="240725"/>
            </a:xfrm>
            <a:custGeom>
              <a:avLst/>
              <a:gdLst/>
              <a:ahLst/>
              <a:cxnLst/>
              <a:rect l="l" t="t" r="r" b="b"/>
              <a:pathLst>
                <a:path w="8694" h="2183" extrusionOk="0">
                  <a:moveTo>
                    <a:pt x="0" y="0"/>
                  </a:moveTo>
                  <a:lnTo>
                    <a:pt x="705" y="2182"/>
                  </a:lnTo>
                  <a:lnTo>
                    <a:pt x="2609" y="359"/>
                  </a:lnTo>
                  <a:lnTo>
                    <a:pt x="6075" y="359"/>
                  </a:lnTo>
                  <a:lnTo>
                    <a:pt x="8329" y="1132"/>
                  </a:lnTo>
                  <a:lnTo>
                    <a:pt x="86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4"/>
            <p:cNvSpPr/>
            <p:nvPr/>
          </p:nvSpPr>
          <p:spPr>
            <a:xfrm>
              <a:off x="2835638" y="2675925"/>
              <a:ext cx="89210" cy="206651"/>
            </a:xfrm>
            <a:custGeom>
              <a:avLst/>
              <a:gdLst/>
              <a:ahLst/>
              <a:cxnLst/>
              <a:rect l="l" t="t" r="r" b="b"/>
              <a:pathLst>
                <a:path w="809" h="1874" extrusionOk="0">
                  <a:moveTo>
                    <a:pt x="531" y="0"/>
                  </a:moveTo>
                  <a:lnTo>
                    <a:pt x="531" y="571"/>
                  </a:lnTo>
                  <a:lnTo>
                    <a:pt x="808" y="571"/>
                  </a:lnTo>
                  <a:lnTo>
                    <a:pt x="808" y="0"/>
                  </a:lnTo>
                  <a:close/>
                  <a:moveTo>
                    <a:pt x="1" y="465"/>
                  </a:moveTo>
                  <a:lnTo>
                    <a:pt x="1" y="1035"/>
                  </a:lnTo>
                  <a:lnTo>
                    <a:pt x="275" y="1035"/>
                  </a:lnTo>
                  <a:lnTo>
                    <a:pt x="275" y="465"/>
                  </a:lnTo>
                  <a:close/>
                  <a:moveTo>
                    <a:pt x="531" y="839"/>
                  </a:moveTo>
                  <a:lnTo>
                    <a:pt x="531" y="1409"/>
                  </a:lnTo>
                  <a:lnTo>
                    <a:pt x="808" y="1409"/>
                  </a:lnTo>
                  <a:lnTo>
                    <a:pt x="808" y="839"/>
                  </a:lnTo>
                  <a:close/>
                  <a:moveTo>
                    <a:pt x="1" y="1303"/>
                  </a:moveTo>
                  <a:lnTo>
                    <a:pt x="1" y="1874"/>
                  </a:lnTo>
                  <a:lnTo>
                    <a:pt x="275" y="1874"/>
                  </a:lnTo>
                  <a:lnTo>
                    <a:pt x="275" y="13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4"/>
            <p:cNvSpPr/>
            <p:nvPr/>
          </p:nvSpPr>
          <p:spPr>
            <a:xfrm>
              <a:off x="2661078" y="4647806"/>
              <a:ext cx="1819717" cy="431496"/>
            </a:xfrm>
            <a:custGeom>
              <a:avLst/>
              <a:gdLst/>
              <a:ahLst/>
              <a:cxnLst/>
              <a:rect l="l" t="t" r="r" b="b"/>
              <a:pathLst>
                <a:path w="16502" h="3913" extrusionOk="0">
                  <a:moveTo>
                    <a:pt x="0" y="1"/>
                  </a:moveTo>
                  <a:lnTo>
                    <a:pt x="0" y="3913"/>
                  </a:lnTo>
                  <a:lnTo>
                    <a:pt x="16502" y="3913"/>
                  </a:lnTo>
                  <a:lnTo>
                    <a:pt x="165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4"/>
            <p:cNvSpPr/>
            <p:nvPr/>
          </p:nvSpPr>
          <p:spPr>
            <a:xfrm>
              <a:off x="2661078" y="4647806"/>
              <a:ext cx="1819717" cy="431827"/>
            </a:xfrm>
            <a:custGeom>
              <a:avLst/>
              <a:gdLst/>
              <a:ahLst/>
              <a:cxnLst/>
              <a:rect l="l" t="t" r="r" b="b"/>
              <a:pathLst>
                <a:path w="16502" h="3916" extrusionOk="0">
                  <a:moveTo>
                    <a:pt x="5817" y="456"/>
                  </a:moveTo>
                  <a:lnTo>
                    <a:pt x="5817" y="939"/>
                  </a:lnTo>
                  <a:lnTo>
                    <a:pt x="2993" y="939"/>
                  </a:lnTo>
                  <a:lnTo>
                    <a:pt x="2993" y="456"/>
                  </a:lnTo>
                  <a:close/>
                  <a:moveTo>
                    <a:pt x="10321" y="456"/>
                  </a:moveTo>
                  <a:lnTo>
                    <a:pt x="10321" y="939"/>
                  </a:lnTo>
                  <a:lnTo>
                    <a:pt x="6181" y="939"/>
                  </a:lnTo>
                  <a:lnTo>
                    <a:pt x="6181" y="456"/>
                  </a:lnTo>
                  <a:close/>
                  <a:moveTo>
                    <a:pt x="13510" y="456"/>
                  </a:moveTo>
                  <a:lnTo>
                    <a:pt x="13510" y="939"/>
                  </a:lnTo>
                  <a:lnTo>
                    <a:pt x="10686" y="939"/>
                  </a:lnTo>
                  <a:lnTo>
                    <a:pt x="10686" y="456"/>
                  </a:lnTo>
                  <a:close/>
                  <a:moveTo>
                    <a:pt x="5817" y="995"/>
                  </a:moveTo>
                  <a:lnTo>
                    <a:pt x="5817" y="1668"/>
                  </a:lnTo>
                  <a:lnTo>
                    <a:pt x="2993" y="1668"/>
                  </a:lnTo>
                  <a:lnTo>
                    <a:pt x="2993" y="995"/>
                  </a:lnTo>
                  <a:close/>
                  <a:moveTo>
                    <a:pt x="10321" y="995"/>
                  </a:moveTo>
                  <a:lnTo>
                    <a:pt x="10321" y="1668"/>
                  </a:lnTo>
                  <a:lnTo>
                    <a:pt x="6181" y="1668"/>
                  </a:lnTo>
                  <a:lnTo>
                    <a:pt x="6181" y="995"/>
                  </a:lnTo>
                  <a:close/>
                  <a:moveTo>
                    <a:pt x="13510" y="995"/>
                  </a:moveTo>
                  <a:lnTo>
                    <a:pt x="13510" y="1668"/>
                  </a:lnTo>
                  <a:lnTo>
                    <a:pt x="10686" y="1668"/>
                  </a:lnTo>
                  <a:lnTo>
                    <a:pt x="10686" y="995"/>
                  </a:lnTo>
                  <a:close/>
                  <a:moveTo>
                    <a:pt x="5817" y="1725"/>
                  </a:moveTo>
                  <a:lnTo>
                    <a:pt x="5817" y="2401"/>
                  </a:lnTo>
                  <a:lnTo>
                    <a:pt x="2993" y="2401"/>
                  </a:lnTo>
                  <a:lnTo>
                    <a:pt x="2993" y="1725"/>
                  </a:lnTo>
                  <a:close/>
                  <a:moveTo>
                    <a:pt x="8236" y="1725"/>
                  </a:moveTo>
                  <a:lnTo>
                    <a:pt x="8236" y="2401"/>
                  </a:lnTo>
                  <a:lnTo>
                    <a:pt x="6181" y="2401"/>
                  </a:lnTo>
                  <a:lnTo>
                    <a:pt x="6181" y="1725"/>
                  </a:lnTo>
                  <a:close/>
                  <a:moveTo>
                    <a:pt x="10321" y="1725"/>
                  </a:moveTo>
                  <a:lnTo>
                    <a:pt x="10321" y="2401"/>
                  </a:lnTo>
                  <a:lnTo>
                    <a:pt x="8292" y="2401"/>
                  </a:lnTo>
                  <a:lnTo>
                    <a:pt x="8292" y="1725"/>
                  </a:lnTo>
                  <a:close/>
                  <a:moveTo>
                    <a:pt x="13510" y="1725"/>
                  </a:moveTo>
                  <a:lnTo>
                    <a:pt x="13510" y="2401"/>
                  </a:lnTo>
                  <a:lnTo>
                    <a:pt x="10686" y="2401"/>
                  </a:lnTo>
                  <a:lnTo>
                    <a:pt x="10686" y="1725"/>
                  </a:lnTo>
                  <a:close/>
                  <a:moveTo>
                    <a:pt x="5817" y="2454"/>
                  </a:moveTo>
                  <a:lnTo>
                    <a:pt x="5817" y="3130"/>
                  </a:lnTo>
                  <a:lnTo>
                    <a:pt x="2993" y="3130"/>
                  </a:lnTo>
                  <a:lnTo>
                    <a:pt x="2993" y="2454"/>
                  </a:lnTo>
                  <a:close/>
                  <a:moveTo>
                    <a:pt x="8236" y="2454"/>
                  </a:moveTo>
                  <a:lnTo>
                    <a:pt x="8236" y="3130"/>
                  </a:lnTo>
                  <a:lnTo>
                    <a:pt x="6181" y="3130"/>
                  </a:lnTo>
                  <a:lnTo>
                    <a:pt x="6181" y="2454"/>
                  </a:lnTo>
                  <a:close/>
                  <a:moveTo>
                    <a:pt x="10321" y="2454"/>
                  </a:moveTo>
                  <a:lnTo>
                    <a:pt x="10321" y="3130"/>
                  </a:lnTo>
                  <a:lnTo>
                    <a:pt x="8292" y="3130"/>
                  </a:lnTo>
                  <a:lnTo>
                    <a:pt x="8292" y="2454"/>
                  </a:lnTo>
                  <a:close/>
                  <a:moveTo>
                    <a:pt x="13510" y="2454"/>
                  </a:moveTo>
                  <a:lnTo>
                    <a:pt x="13510" y="3130"/>
                  </a:lnTo>
                  <a:lnTo>
                    <a:pt x="10686" y="3130"/>
                  </a:lnTo>
                  <a:lnTo>
                    <a:pt x="10686" y="2454"/>
                  </a:lnTo>
                  <a:close/>
                  <a:moveTo>
                    <a:pt x="5817" y="3186"/>
                  </a:moveTo>
                  <a:lnTo>
                    <a:pt x="5817" y="3860"/>
                  </a:lnTo>
                  <a:lnTo>
                    <a:pt x="2993" y="3860"/>
                  </a:lnTo>
                  <a:lnTo>
                    <a:pt x="2993" y="3186"/>
                  </a:lnTo>
                  <a:close/>
                  <a:moveTo>
                    <a:pt x="8236" y="3186"/>
                  </a:moveTo>
                  <a:lnTo>
                    <a:pt x="8236" y="3860"/>
                  </a:lnTo>
                  <a:lnTo>
                    <a:pt x="6181" y="3860"/>
                  </a:lnTo>
                  <a:lnTo>
                    <a:pt x="6181" y="3186"/>
                  </a:lnTo>
                  <a:close/>
                  <a:moveTo>
                    <a:pt x="10321" y="3186"/>
                  </a:moveTo>
                  <a:lnTo>
                    <a:pt x="10321" y="3860"/>
                  </a:lnTo>
                  <a:lnTo>
                    <a:pt x="8292" y="3860"/>
                  </a:lnTo>
                  <a:lnTo>
                    <a:pt x="8292" y="3186"/>
                  </a:lnTo>
                  <a:close/>
                  <a:moveTo>
                    <a:pt x="13510" y="3186"/>
                  </a:moveTo>
                  <a:lnTo>
                    <a:pt x="13510" y="3860"/>
                  </a:lnTo>
                  <a:lnTo>
                    <a:pt x="10686" y="3860"/>
                  </a:lnTo>
                  <a:lnTo>
                    <a:pt x="10686" y="3186"/>
                  </a:lnTo>
                  <a:close/>
                  <a:moveTo>
                    <a:pt x="0" y="1"/>
                  </a:moveTo>
                  <a:lnTo>
                    <a:pt x="0" y="456"/>
                  </a:lnTo>
                  <a:lnTo>
                    <a:pt x="2628" y="456"/>
                  </a:lnTo>
                  <a:lnTo>
                    <a:pt x="2628" y="939"/>
                  </a:lnTo>
                  <a:lnTo>
                    <a:pt x="0" y="939"/>
                  </a:lnTo>
                  <a:lnTo>
                    <a:pt x="0" y="995"/>
                  </a:lnTo>
                  <a:lnTo>
                    <a:pt x="2628" y="995"/>
                  </a:lnTo>
                  <a:lnTo>
                    <a:pt x="2628" y="1668"/>
                  </a:lnTo>
                  <a:lnTo>
                    <a:pt x="0" y="1668"/>
                  </a:lnTo>
                  <a:lnTo>
                    <a:pt x="0" y="1725"/>
                  </a:lnTo>
                  <a:lnTo>
                    <a:pt x="2628" y="1725"/>
                  </a:lnTo>
                  <a:lnTo>
                    <a:pt x="2628" y="2401"/>
                  </a:lnTo>
                  <a:lnTo>
                    <a:pt x="0" y="2401"/>
                  </a:lnTo>
                  <a:lnTo>
                    <a:pt x="0" y="2454"/>
                  </a:lnTo>
                  <a:lnTo>
                    <a:pt x="2628" y="2454"/>
                  </a:lnTo>
                  <a:lnTo>
                    <a:pt x="2628" y="3130"/>
                  </a:lnTo>
                  <a:lnTo>
                    <a:pt x="0" y="3130"/>
                  </a:lnTo>
                  <a:lnTo>
                    <a:pt x="0" y="3186"/>
                  </a:lnTo>
                  <a:lnTo>
                    <a:pt x="2628" y="3186"/>
                  </a:lnTo>
                  <a:lnTo>
                    <a:pt x="2628" y="3860"/>
                  </a:lnTo>
                  <a:lnTo>
                    <a:pt x="0" y="3860"/>
                  </a:lnTo>
                  <a:lnTo>
                    <a:pt x="0" y="3916"/>
                  </a:lnTo>
                  <a:lnTo>
                    <a:pt x="16502" y="3916"/>
                  </a:lnTo>
                  <a:lnTo>
                    <a:pt x="16502" y="3860"/>
                  </a:lnTo>
                  <a:lnTo>
                    <a:pt x="13874" y="3860"/>
                  </a:lnTo>
                  <a:lnTo>
                    <a:pt x="13874" y="3186"/>
                  </a:lnTo>
                  <a:lnTo>
                    <a:pt x="16502" y="3186"/>
                  </a:lnTo>
                  <a:lnTo>
                    <a:pt x="16502" y="3130"/>
                  </a:lnTo>
                  <a:lnTo>
                    <a:pt x="13874" y="3130"/>
                  </a:lnTo>
                  <a:lnTo>
                    <a:pt x="13874" y="2454"/>
                  </a:lnTo>
                  <a:lnTo>
                    <a:pt x="16502" y="2454"/>
                  </a:lnTo>
                  <a:lnTo>
                    <a:pt x="16502" y="2401"/>
                  </a:lnTo>
                  <a:lnTo>
                    <a:pt x="13874" y="2401"/>
                  </a:lnTo>
                  <a:lnTo>
                    <a:pt x="13874" y="1725"/>
                  </a:lnTo>
                  <a:lnTo>
                    <a:pt x="16502" y="1725"/>
                  </a:lnTo>
                  <a:lnTo>
                    <a:pt x="16502" y="1668"/>
                  </a:lnTo>
                  <a:lnTo>
                    <a:pt x="13874" y="1668"/>
                  </a:lnTo>
                  <a:lnTo>
                    <a:pt x="13874" y="995"/>
                  </a:lnTo>
                  <a:lnTo>
                    <a:pt x="16502" y="995"/>
                  </a:lnTo>
                  <a:lnTo>
                    <a:pt x="16502" y="939"/>
                  </a:lnTo>
                  <a:lnTo>
                    <a:pt x="13874" y="939"/>
                  </a:lnTo>
                  <a:lnTo>
                    <a:pt x="13874" y="456"/>
                  </a:lnTo>
                  <a:lnTo>
                    <a:pt x="16502" y="456"/>
                  </a:lnTo>
                  <a:lnTo>
                    <a:pt x="165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4"/>
            <p:cNvSpPr/>
            <p:nvPr/>
          </p:nvSpPr>
          <p:spPr>
            <a:xfrm>
              <a:off x="3526932" y="4248401"/>
              <a:ext cx="2141823" cy="830903"/>
            </a:xfrm>
            <a:custGeom>
              <a:avLst/>
              <a:gdLst/>
              <a:ahLst/>
              <a:cxnLst/>
              <a:rect l="l" t="t" r="r" b="b"/>
              <a:pathLst>
                <a:path w="19423" h="7535" extrusionOk="0">
                  <a:moveTo>
                    <a:pt x="9725" y="1"/>
                  </a:moveTo>
                  <a:cubicBezTo>
                    <a:pt x="5150" y="1"/>
                    <a:pt x="3276" y="2114"/>
                    <a:pt x="2868" y="2931"/>
                  </a:cubicBezTo>
                  <a:lnTo>
                    <a:pt x="0" y="2931"/>
                  </a:lnTo>
                  <a:lnTo>
                    <a:pt x="0" y="7535"/>
                  </a:lnTo>
                  <a:lnTo>
                    <a:pt x="19422" y="7535"/>
                  </a:lnTo>
                  <a:lnTo>
                    <a:pt x="19422" y="2931"/>
                  </a:lnTo>
                  <a:lnTo>
                    <a:pt x="16726" y="2931"/>
                  </a:lnTo>
                  <a:cubicBezTo>
                    <a:pt x="16165" y="2164"/>
                    <a:pt x="14192" y="1"/>
                    <a:pt x="9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4"/>
            <p:cNvSpPr/>
            <p:nvPr/>
          </p:nvSpPr>
          <p:spPr>
            <a:xfrm>
              <a:off x="3526932" y="4094131"/>
              <a:ext cx="2332263" cy="985505"/>
            </a:xfrm>
            <a:custGeom>
              <a:avLst/>
              <a:gdLst/>
              <a:ahLst/>
              <a:cxnLst/>
              <a:rect l="l" t="t" r="r" b="b"/>
              <a:pathLst>
                <a:path w="21150" h="8937" extrusionOk="0">
                  <a:moveTo>
                    <a:pt x="7029" y="1948"/>
                  </a:moveTo>
                  <a:lnTo>
                    <a:pt x="7029" y="2753"/>
                  </a:lnTo>
                  <a:lnTo>
                    <a:pt x="4888" y="2753"/>
                  </a:lnTo>
                  <a:cubicBezTo>
                    <a:pt x="5489" y="2416"/>
                    <a:pt x="6216" y="2142"/>
                    <a:pt x="7029" y="1948"/>
                  </a:cubicBezTo>
                  <a:close/>
                  <a:moveTo>
                    <a:pt x="9725" y="1649"/>
                  </a:moveTo>
                  <a:cubicBezTo>
                    <a:pt x="10648" y="1649"/>
                    <a:pt x="11530" y="1749"/>
                    <a:pt x="12328" y="1927"/>
                  </a:cubicBezTo>
                  <a:lnTo>
                    <a:pt x="12328" y="2753"/>
                  </a:lnTo>
                  <a:lnTo>
                    <a:pt x="7095" y="2753"/>
                  </a:lnTo>
                  <a:lnTo>
                    <a:pt x="7095" y="1936"/>
                  </a:lnTo>
                  <a:cubicBezTo>
                    <a:pt x="7902" y="1749"/>
                    <a:pt x="8790" y="1649"/>
                    <a:pt x="9725" y="1649"/>
                  </a:cubicBezTo>
                  <a:close/>
                  <a:moveTo>
                    <a:pt x="12394" y="1942"/>
                  </a:moveTo>
                  <a:cubicBezTo>
                    <a:pt x="13216" y="2135"/>
                    <a:pt x="13955" y="2413"/>
                    <a:pt x="14563" y="2753"/>
                  </a:cubicBezTo>
                  <a:lnTo>
                    <a:pt x="12394" y="2753"/>
                  </a:lnTo>
                  <a:lnTo>
                    <a:pt x="12394" y="1942"/>
                  </a:lnTo>
                  <a:close/>
                  <a:moveTo>
                    <a:pt x="7029" y="2818"/>
                  </a:moveTo>
                  <a:lnTo>
                    <a:pt x="7029" y="3526"/>
                  </a:lnTo>
                  <a:lnTo>
                    <a:pt x="3840" y="3526"/>
                  </a:lnTo>
                  <a:cubicBezTo>
                    <a:pt x="4096" y="3270"/>
                    <a:pt x="4411" y="3033"/>
                    <a:pt x="4772" y="2818"/>
                  </a:cubicBezTo>
                  <a:close/>
                  <a:moveTo>
                    <a:pt x="12328" y="2818"/>
                  </a:moveTo>
                  <a:lnTo>
                    <a:pt x="12328" y="3526"/>
                  </a:lnTo>
                  <a:lnTo>
                    <a:pt x="7095" y="3526"/>
                  </a:lnTo>
                  <a:lnTo>
                    <a:pt x="7095" y="2818"/>
                  </a:lnTo>
                  <a:close/>
                  <a:moveTo>
                    <a:pt x="14678" y="2818"/>
                  </a:moveTo>
                  <a:cubicBezTo>
                    <a:pt x="15040" y="3033"/>
                    <a:pt x="15355" y="3270"/>
                    <a:pt x="15610" y="3526"/>
                  </a:cubicBezTo>
                  <a:lnTo>
                    <a:pt x="12394" y="3526"/>
                  </a:lnTo>
                  <a:lnTo>
                    <a:pt x="12394" y="2818"/>
                  </a:lnTo>
                  <a:close/>
                  <a:moveTo>
                    <a:pt x="7029" y="3591"/>
                  </a:moveTo>
                  <a:lnTo>
                    <a:pt x="7029" y="4330"/>
                  </a:lnTo>
                  <a:lnTo>
                    <a:pt x="3261" y="4330"/>
                  </a:lnTo>
                  <a:cubicBezTo>
                    <a:pt x="3382" y="4071"/>
                    <a:pt x="3557" y="3825"/>
                    <a:pt x="3778" y="3591"/>
                  </a:cubicBezTo>
                  <a:close/>
                  <a:moveTo>
                    <a:pt x="12328" y="3591"/>
                  </a:moveTo>
                  <a:lnTo>
                    <a:pt x="12328" y="4330"/>
                  </a:lnTo>
                  <a:lnTo>
                    <a:pt x="7095" y="4330"/>
                  </a:lnTo>
                  <a:lnTo>
                    <a:pt x="7095" y="3591"/>
                  </a:lnTo>
                  <a:close/>
                  <a:moveTo>
                    <a:pt x="15676" y="3591"/>
                  </a:moveTo>
                  <a:cubicBezTo>
                    <a:pt x="15897" y="3825"/>
                    <a:pt x="16072" y="4071"/>
                    <a:pt x="16190" y="4330"/>
                  </a:cubicBezTo>
                  <a:lnTo>
                    <a:pt x="12394" y="4330"/>
                  </a:lnTo>
                  <a:lnTo>
                    <a:pt x="12394" y="3591"/>
                  </a:lnTo>
                  <a:close/>
                  <a:moveTo>
                    <a:pt x="6848" y="4866"/>
                  </a:moveTo>
                  <a:lnTo>
                    <a:pt x="6848" y="5433"/>
                  </a:lnTo>
                  <a:lnTo>
                    <a:pt x="3526" y="5433"/>
                  </a:lnTo>
                  <a:lnTo>
                    <a:pt x="3526" y="4866"/>
                  </a:lnTo>
                  <a:close/>
                  <a:moveTo>
                    <a:pt x="12147" y="4866"/>
                  </a:moveTo>
                  <a:lnTo>
                    <a:pt x="12147" y="5433"/>
                  </a:lnTo>
                  <a:lnTo>
                    <a:pt x="7275" y="5433"/>
                  </a:lnTo>
                  <a:lnTo>
                    <a:pt x="7275" y="4866"/>
                  </a:lnTo>
                  <a:close/>
                  <a:moveTo>
                    <a:pt x="15900" y="4866"/>
                  </a:moveTo>
                  <a:lnTo>
                    <a:pt x="15900" y="5433"/>
                  </a:lnTo>
                  <a:lnTo>
                    <a:pt x="12577" y="5433"/>
                  </a:lnTo>
                  <a:lnTo>
                    <a:pt x="12577" y="4866"/>
                  </a:lnTo>
                  <a:close/>
                  <a:moveTo>
                    <a:pt x="6848" y="5499"/>
                  </a:moveTo>
                  <a:lnTo>
                    <a:pt x="6848" y="6294"/>
                  </a:lnTo>
                  <a:lnTo>
                    <a:pt x="3526" y="6294"/>
                  </a:lnTo>
                  <a:lnTo>
                    <a:pt x="3526" y="5499"/>
                  </a:lnTo>
                  <a:close/>
                  <a:moveTo>
                    <a:pt x="12147" y="5499"/>
                  </a:moveTo>
                  <a:lnTo>
                    <a:pt x="12147" y="6294"/>
                  </a:lnTo>
                  <a:lnTo>
                    <a:pt x="7275" y="6294"/>
                  </a:lnTo>
                  <a:lnTo>
                    <a:pt x="7275" y="5499"/>
                  </a:lnTo>
                  <a:close/>
                  <a:moveTo>
                    <a:pt x="15900" y="5499"/>
                  </a:moveTo>
                  <a:lnTo>
                    <a:pt x="15900" y="6294"/>
                  </a:lnTo>
                  <a:lnTo>
                    <a:pt x="12577" y="6294"/>
                  </a:lnTo>
                  <a:lnTo>
                    <a:pt x="12577" y="5499"/>
                  </a:lnTo>
                  <a:close/>
                  <a:moveTo>
                    <a:pt x="6848" y="6359"/>
                  </a:moveTo>
                  <a:lnTo>
                    <a:pt x="6848" y="7154"/>
                  </a:lnTo>
                  <a:lnTo>
                    <a:pt x="3526" y="7154"/>
                  </a:lnTo>
                  <a:lnTo>
                    <a:pt x="3526" y="6359"/>
                  </a:lnTo>
                  <a:close/>
                  <a:moveTo>
                    <a:pt x="12147" y="6359"/>
                  </a:moveTo>
                  <a:lnTo>
                    <a:pt x="12147" y="7154"/>
                  </a:lnTo>
                  <a:lnTo>
                    <a:pt x="7275" y="7154"/>
                  </a:lnTo>
                  <a:lnTo>
                    <a:pt x="7275" y="6359"/>
                  </a:lnTo>
                  <a:close/>
                  <a:moveTo>
                    <a:pt x="15900" y="6359"/>
                  </a:moveTo>
                  <a:lnTo>
                    <a:pt x="15900" y="7154"/>
                  </a:lnTo>
                  <a:lnTo>
                    <a:pt x="12577" y="7154"/>
                  </a:lnTo>
                  <a:lnTo>
                    <a:pt x="12577" y="6359"/>
                  </a:lnTo>
                  <a:close/>
                  <a:moveTo>
                    <a:pt x="6848" y="7219"/>
                  </a:moveTo>
                  <a:lnTo>
                    <a:pt x="6848" y="8011"/>
                  </a:lnTo>
                  <a:lnTo>
                    <a:pt x="3526" y="8011"/>
                  </a:lnTo>
                  <a:lnTo>
                    <a:pt x="3526" y="7219"/>
                  </a:lnTo>
                  <a:close/>
                  <a:moveTo>
                    <a:pt x="12147" y="7219"/>
                  </a:moveTo>
                  <a:lnTo>
                    <a:pt x="12147" y="8011"/>
                  </a:lnTo>
                  <a:lnTo>
                    <a:pt x="7275" y="8011"/>
                  </a:lnTo>
                  <a:lnTo>
                    <a:pt x="7275" y="7219"/>
                  </a:lnTo>
                  <a:close/>
                  <a:moveTo>
                    <a:pt x="15900" y="7219"/>
                  </a:moveTo>
                  <a:lnTo>
                    <a:pt x="15900" y="8011"/>
                  </a:lnTo>
                  <a:lnTo>
                    <a:pt x="12577" y="8011"/>
                  </a:lnTo>
                  <a:lnTo>
                    <a:pt x="12577" y="7219"/>
                  </a:lnTo>
                  <a:close/>
                  <a:moveTo>
                    <a:pt x="6848" y="8077"/>
                  </a:moveTo>
                  <a:lnTo>
                    <a:pt x="6848" y="8871"/>
                  </a:lnTo>
                  <a:lnTo>
                    <a:pt x="3526" y="8871"/>
                  </a:lnTo>
                  <a:lnTo>
                    <a:pt x="3526" y="8077"/>
                  </a:lnTo>
                  <a:close/>
                  <a:moveTo>
                    <a:pt x="12147" y="8077"/>
                  </a:moveTo>
                  <a:lnTo>
                    <a:pt x="12147" y="8871"/>
                  </a:lnTo>
                  <a:lnTo>
                    <a:pt x="7275" y="8871"/>
                  </a:lnTo>
                  <a:lnTo>
                    <a:pt x="7275" y="8077"/>
                  </a:lnTo>
                  <a:close/>
                  <a:moveTo>
                    <a:pt x="15900" y="8077"/>
                  </a:moveTo>
                  <a:lnTo>
                    <a:pt x="15900" y="8871"/>
                  </a:lnTo>
                  <a:lnTo>
                    <a:pt x="12577" y="8871"/>
                  </a:lnTo>
                  <a:lnTo>
                    <a:pt x="12577" y="8077"/>
                  </a:lnTo>
                  <a:close/>
                  <a:moveTo>
                    <a:pt x="18207" y="0"/>
                  </a:moveTo>
                  <a:lnTo>
                    <a:pt x="18207" y="22"/>
                  </a:lnTo>
                  <a:lnTo>
                    <a:pt x="18176" y="22"/>
                  </a:lnTo>
                  <a:lnTo>
                    <a:pt x="18176" y="4330"/>
                  </a:lnTo>
                  <a:lnTo>
                    <a:pt x="17172" y="4330"/>
                  </a:lnTo>
                  <a:cubicBezTo>
                    <a:pt x="16514" y="2419"/>
                    <a:pt x="13431" y="973"/>
                    <a:pt x="9725" y="973"/>
                  </a:cubicBezTo>
                  <a:cubicBezTo>
                    <a:pt x="6019" y="973"/>
                    <a:pt x="2936" y="2419"/>
                    <a:pt x="2279" y="4330"/>
                  </a:cubicBezTo>
                  <a:lnTo>
                    <a:pt x="0" y="4330"/>
                  </a:lnTo>
                  <a:lnTo>
                    <a:pt x="0" y="4866"/>
                  </a:lnTo>
                  <a:lnTo>
                    <a:pt x="3095" y="4866"/>
                  </a:lnTo>
                  <a:lnTo>
                    <a:pt x="3095" y="5433"/>
                  </a:lnTo>
                  <a:lnTo>
                    <a:pt x="0" y="5433"/>
                  </a:lnTo>
                  <a:lnTo>
                    <a:pt x="0" y="5499"/>
                  </a:lnTo>
                  <a:lnTo>
                    <a:pt x="3095" y="5499"/>
                  </a:lnTo>
                  <a:lnTo>
                    <a:pt x="3095" y="6294"/>
                  </a:lnTo>
                  <a:lnTo>
                    <a:pt x="0" y="6294"/>
                  </a:lnTo>
                  <a:lnTo>
                    <a:pt x="0" y="6359"/>
                  </a:lnTo>
                  <a:lnTo>
                    <a:pt x="3095" y="6359"/>
                  </a:lnTo>
                  <a:lnTo>
                    <a:pt x="3095" y="7154"/>
                  </a:lnTo>
                  <a:lnTo>
                    <a:pt x="0" y="7154"/>
                  </a:lnTo>
                  <a:lnTo>
                    <a:pt x="0" y="7219"/>
                  </a:lnTo>
                  <a:lnTo>
                    <a:pt x="3095" y="7219"/>
                  </a:lnTo>
                  <a:lnTo>
                    <a:pt x="3095" y="8011"/>
                  </a:lnTo>
                  <a:lnTo>
                    <a:pt x="0" y="8011"/>
                  </a:lnTo>
                  <a:lnTo>
                    <a:pt x="0" y="8077"/>
                  </a:lnTo>
                  <a:lnTo>
                    <a:pt x="3095" y="8077"/>
                  </a:lnTo>
                  <a:lnTo>
                    <a:pt x="3095" y="8871"/>
                  </a:lnTo>
                  <a:lnTo>
                    <a:pt x="0" y="8871"/>
                  </a:lnTo>
                  <a:lnTo>
                    <a:pt x="0" y="8937"/>
                  </a:lnTo>
                  <a:lnTo>
                    <a:pt x="19422" y="8937"/>
                  </a:lnTo>
                  <a:lnTo>
                    <a:pt x="19422" y="8871"/>
                  </a:lnTo>
                  <a:lnTo>
                    <a:pt x="16327" y="8871"/>
                  </a:lnTo>
                  <a:lnTo>
                    <a:pt x="16327" y="8077"/>
                  </a:lnTo>
                  <a:lnTo>
                    <a:pt x="19422" y="8077"/>
                  </a:lnTo>
                  <a:lnTo>
                    <a:pt x="19422" y="8011"/>
                  </a:lnTo>
                  <a:lnTo>
                    <a:pt x="16327" y="8011"/>
                  </a:lnTo>
                  <a:lnTo>
                    <a:pt x="16327" y="7219"/>
                  </a:lnTo>
                  <a:lnTo>
                    <a:pt x="19422" y="7219"/>
                  </a:lnTo>
                  <a:lnTo>
                    <a:pt x="19422" y="7154"/>
                  </a:lnTo>
                  <a:lnTo>
                    <a:pt x="16327" y="7154"/>
                  </a:lnTo>
                  <a:lnTo>
                    <a:pt x="16327" y="6359"/>
                  </a:lnTo>
                  <a:lnTo>
                    <a:pt x="19422" y="6359"/>
                  </a:lnTo>
                  <a:lnTo>
                    <a:pt x="19422" y="6294"/>
                  </a:lnTo>
                  <a:lnTo>
                    <a:pt x="16327" y="6294"/>
                  </a:lnTo>
                  <a:lnTo>
                    <a:pt x="16327" y="5499"/>
                  </a:lnTo>
                  <a:lnTo>
                    <a:pt x="19422" y="5499"/>
                  </a:lnTo>
                  <a:lnTo>
                    <a:pt x="19422" y="5433"/>
                  </a:lnTo>
                  <a:lnTo>
                    <a:pt x="16327" y="5433"/>
                  </a:lnTo>
                  <a:lnTo>
                    <a:pt x="16327" y="4866"/>
                  </a:lnTo>
                  <a:lnTo>
                    <a:pt x="19422" y="4866"/>
                  </a:lnTo>
                  <a:lnTo>
                    <a:pt x="19422" y="4330"/>
                  </a:lnTo>
                  <a:lnTo>
                    <a:pt x="18241" y="4330"/>
                  </a:lnTo>
                  <a:lnTo>
                    <a:pt x="18241" y="1958"/>
                  </a:lnTo>
                  <a:lnTo>
                    <a:pt x="20922" y="1194"/>
                  </a:lnTo>
                  <a:cubicBezTo>
                    <a:pt x="21149" y="1129"/>
                    <a:pt x="21149" y="804"/>
                    <a:pt x="20922" y="742"/>
                  </a:cubicBezTo>
                  <a:lnTo>
                    <a:pt x="18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4"/>
            <p:cNvSpPr/>
            <p:nvPr/>
          </p:nvSpPr>
          <p:spPr>
            <a:xfrm>
              <a:off x="3092792" y="2569403"/>
              <a:ext cx="659650" cy="476487"/>
            </a:xfrm>
            <a:custGeom>
              <a:avLst/>
              <a:gdLst/>
              <a:ahLst/>
              <a:cxnLst/>
              <a:rect l="l" t="t" r="r" b="b"/>
              <a:pathLst>
                <a:path w="5982" h="4321" extrusionOk="0">
                  <a:moveTo>
                    <a:pt x="967" y="0"/>
                  </a:moveTo>
                  <a:cubicBezTo>
                    <a:pt x="434" y="0"/>
                    <a:pt x="0" y="433"/>
                    <a:pt x="0" y="966"/>
                  </a:cubicBezTo>
                  <a:cubicBezTo>
                    <a:pt x="0" y="1499"/>
                    <a:pt x="434" y="1933"/>
                    <a:pt x="967" y="1933"/>
                  </a:cubicBezTo>
                  <a:cubicBezTo>
                    <a:pt x="1500" y="1933"/>
                    <a:pt x="1933" y="1499"/>
                    <a:pt x="1933" y="966"/>
                  </a:cubicBezTo>
                  <a:cubicBezTo>
                    <a:pt x="1933" y="433"/>
                    <a:pt x="1500" y="0"/>
                    <a:pt x="967" y="0"/>
                  </a:cubicBezTo>
                  <a:close/>
                  <a:moveTo>
                    <a:pt x="1871" y="2307"/>
                  </a:moveTo>
                  <a:lnTo>
                    <a:pt x="1871" y="2955"/>
                  </a:lnTo>
                  <a:lnTo>
                    <a:pt x="2376" y="2955"/>
                  </a:lnTo>
                  <a:lnTo>
                    <a:pt x="2376" y="3606"/>
                  </a:lnTo>
                  <a:lnTo>
                    <a:pt x="2958" y="3606"/>
                  </a:lnTo>
                  <a:lnTo>
                    <a:pt x="2958" y="4320"/>
                  </a:lnTo>
                  <a:lnTo>
                    <a:pt x="5623" y="4320"/>
                  </a:lnTo>
                  <a:cubicBezTo>
                    <a:pt x="5823" y="4320"/>
                    <a:pt x="5982" y="4161"/>
                    <a:pt x="5982" y="3965"/>
                  </a:cubicBezTo>
                  <a:cubicBezTo>
                    <a:pt x="5982" y="3765"/>
                    <a:pt x="5820" y="3606"/>
                    <a:pt x="5623" y="3606"/>
                  </a:cubicBezTo>
                  <a:lnTo>
                    <a:pt x="4511" y="3606"/>
                  </a:lnTo>
                  <a:lnTo>
                    <a:pt x="4511" y="3376"/>
                  </a:lnTo>
                  <a:cubicBezTo>
                    <a:pt x="4511" y="3145"/>
                    <a:pt x="4324" y="2955"/>
                    <a:pt x="4090" y="2955"/>
                  </a:cubicBezTo>
                  <a:lnTo>
                    <a:pt x="3230" y="2955"/>
                  </a:lnTo>
                  <a:lnTo>
                    <a:pt x="3230" y="2646"/>
                  </a:lnTo>
                  <a:cubicBezTo>
                    <a:pt x="3230" y="2459"/>
                    <a:pt x="3077" y="2307"/>
                    <a:pt x="2890" y="23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4"/>
            <p:cNvSpPr/>
            <p:nvPr/>
          </p:nvSpPr>
          <p:spPr>
            <a:xfrm>
              <a:off x="2994871" y="3585447"/>
              <a:ext cx="412860" cy="358937"/>
            </a:xfrm>
            <a:custGeom>
              <a:avLst/>
              <a:gdLst/>
              <a:ahLst/>
              <a:cxnLst/>
              <a:rect l="l" t="t" r="r" b="b"/>
              <a:pathLst>
                <a:path w="3744" h="3255" extrusionOk="0">
                  <a:moveTo>
                    <a:pt x="0" y="0"/>
                  </a:moveTo>
                  <a:lnTo>
                    <a:pt x="0" y="3254"/>
                  </a:lnTo>
                  <a:lnTo>
                    <a:pt x="1138" y="524"/>
                  </a:lnTo>
                  <a:lnTo>
                    <a:pt x="2606" y="524"/>
                  </a:lnTo>
                  <a:lnTo>
                    <a:pt x="3744" y="1281"/>
                  </a:lnTo>
                  <a:lnTo>
                    <a:pt x="37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4"/>
            <p:cNvSpPr/>
            <p:nvPr/>
          </p:nvSpPr>
          <p:spPr>
            <a:xfrm>
              <a:off x="4442959" y="4791490"/>
              <a:ext cx="312843" cy="287811"/>
            </a:xfrm>
            <a:custGeom>
              <a:avLst/>
              <a:gdLst/>
              <a:ahLst/>
              <a:cxnLst/>
              <a:rect l="l" t="t" r="r" b="b"/>
              <a:pathLst>
                <a:path w="2837" h="2610" extrusionOk="0">
                  <a:moveTo>
                    <a:pt x="0" y="1"/>
                  </a:moveTo>
                  <a:lnTo>
                    <a:pt x="0" y="2610"/>
                  </a:lnTo>
                  <a:lnTo>
                    <a:pt x="2837" y="2610"/>
                  </a:lnTo>
                  <a:lnTo>
                    <a:pt x="2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4"/>
            <p:cNvSpPr/>
            <p:nvPr/>
          </p:nvSpPr>
          <p:spPr>
            <a:xfrm>
              <a:off x="4439431" y="4788071"/>
              <a:ext cx="319790" cy="291230"/>
            </a:xfrm>
            <a:custGeom>
              <a:avLst/>
              <a:gdLst/>
              <a:ahLst/>
              <a:cxnLst/>
              <a:rect l="l" t="t" r="r" b="b"/>
              <a:pathLst>
                <a:path w="2900" h="2641" extrusionOk="0">
                  <a:moveTo>
                    <a:pt x="1" y="1"/>
                  </a:moveTo>
                  <a:lnTo>
                    <a:pt x="1" y="2641"/>
                  </a:lnTo>
                  <a:lnTo>
                    <a:pt x="66" y="2641"/>
                  </a:lnTo>
                  <a:lnTo>
                    <a:pt x="66" y="66"/>
                  </a:lnTo>
                  <a:lnTo>
                    <a:pt x="1419" y="66"/>
                  </a:lnTo>
                  <a:lnTo>
                    <a:pt x="1419" y="2641"/>
                  </a:lnTo>
                  <a:lnTo>
                    <a:pt x="1485" y="2641"/>
                  </a:lnTo>
                  <a:lnTo>
                    <a:pt x="1485" y="66"/>
                  </a:lnTo>
                  <a:lnTo>
                    <a:pt x="2837" y="66"/>
                  </a:lnTo>
                  <a:lnTo>
                    <a:pt x="2837" y="2641"/>
                  </a:lnTo>
                  <a:lnTo>
                    <a:pt x="2900" y="2641"/>
                  </a:lnTo>
                  <a:lnTo>
                    <a:pt x="29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4"/>
            <p:cNvSpPr/>
            <p:nvPr/>
          </p:nvSpPr>
          <p:spPr>
            <a:xfrm>
              <a:off x="5582728" y="4107143"/>
              <a:ext cx="276453" cy="190220"/>
            </a:xfrm>
            <a:custGeom>
              <a:avLst/>
              <a:gdLst/>
              <a:ahLst/>
              <a:cxnLst/>
              <a:rect l="l" t="t" r="r" b="b"/>
              <a:pathLst>
                <a:path w="2507" h="1725" extrusionOk="0">
                  <a:moveTo>
                    <a:pt x="2014" y="552"/>
                  </a:moveTo>
                  <a:lnTo>
                    <a:pt x="2014" y="1151"/>
                  </a:lnTo>
                  <a:lnTo>
                    <a:pt x="2279" y="1076"/>
                  </a:lnTo>
                  <a:cubicBezTo>
                    <a:pt x="2506" y="1011"/>
                    <a:pt x="2506" y="686"/>
                    <a:pt x="2279" y="624"/>
                  </a:cubicBezTo>
                  <a:lnTo>
                    <a:pt x="2014" y="552"/>
                  </a:lnTo>
                  <a:close/>
                  <a:moveTo>
                    <a:pt x="1007" y="278"/>
                  </a:moveTo>
                  <a:lnTo>
                    <a:pt x="1007" y="1438"/>
                  </a:lnTo>
                  <a:lnTo>
                    <a:pt x="1499" y="1297"/>
                  </a:lnTo>
                  <a:lnTo>
                    <a:pt x="1499" y="412"/>
                  </a:lnTo>
                  <a:lnTo>
                    <a:pt x="1007" y="278"/>
                  </a:lnTo>
                  <a:close/>
                  <a:moveTo>
                    <a:pt x="0" y="1"/>
                  </a:moveTo>
                  <a:lnTo>
                    <a:pt x="0" y="1724"/>
                  </a:lnTo>
                  <a:lnTo>
                    <a:pt x="493" y="1584"/>
                  </a:lnTo>
                  <a:lnTo>
                    <a:pt x="493" y="13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418"/>
        <p:cNvGrpSpPr/>
        <p:nvPr/>
      </p:nvGrpSpPr>
      <p:grpSpPr>
        <a:xfrm>
          <a:off x="0" y="0"/>
          <a:ext cx="0" cy="0"/>
          <a:chOff x="0" y="0"/>
          <a:chExt cx="0" cy="0"/>
        </a:xfrm>
      </p:grpSpPr>
      <p:sp>
        <p:nvSpPr>
          <p:cNvPr id="419" name="Google Shape;41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0" name="Google Shape;420;p25"/>
          <p:cNvSpPr txBox="1">
            <a:spLocks noGrp="1"/>
          </p:cNvSpPr>
          <p:nvPr>
            <p:ph type="subTitle" idx="1"/>
          </p:nvPr>
        </p:nvSpPr>
        <p:spPr>
          <a:xfrm>
            <a:off x="720000" y="1870474"/>
            <a:ext cx="23364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21" name="Google Shape;421;p25"/>
          <p:cNvSpPr txBox="1">
            <a:spLocks noGrp="1"/>
          </p:cNvSpPr>
          <p:nvPr>
            <p:ph type="subTitle" idx="2"/>
          </p:nvPr>
        </p:nvSpPr>
        <p:spPr>
          <a:xfrm>
            <a:off x="3403800" y="1870474"/>
            <a:ext cx="23364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22" name="Google Shape;422;p25"/>
          <p:cNvSpPr txBox="1">
            <a:spLocks noGrp="1"/>
          </p:cNvSpPr>
          <p:nvPr>
            <p:ph type="subTitle" idx="3"/>
          </p:nvPr>
        </p:nvSpPr>
        <p:spPr>
          <a:xfrm>
            <a:off x="6087600" y="1870474"/>
            <a:ext cx="23364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23" name="Google Shape;423;p25"/>
          <p:cNvSpPr txBox="1">
            <a:spLocks noGrp="1"/>
          </p:cNvSpPr>
          <p:nvPr>
            <p:ph type="subTitle" idx="4"/>
          </p:nvPr>
        </p:nvSpPr>
        <p:spPr>
          <a:xfrm>
            <a:off x="720000" y="3144225"/>
            <a:ext cx="23364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24" name="Google Shape;424;p25"/>
          <p:cNvSpPr txBox="1">
            <a:spLocks noGrp="1"/>
          </p:cNvSpPr>
          <p:nvPr>
            <p:ph type="subTitle" idx="5"/>
          </p:nvPr>
        </p:nvSpPr>
        <p:spPr>
          <a:xfrm>
            <a:off x="3403800" y="3144225"/>
            <a:ext cx="23364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25" name="Google Shape;425;p25"/>
          <p:cNvSpPr txBox="1">
            <a:spLocks noGrp="1"/>
          </p:cNvSpPr>
          <p:nvPr>
            <p:ph type="subTitle" idx="6"/>
          </p:nvPr>
        </p:nvSpPr>
        <p:spPr>
          <a:xfrm>
            <a:off x="6087600" y="3144225"/>
            <a:ext cx="23364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26" name="Google Shape;426;p25"/>
          <p:cNvSpPr txBox="1">
            <a:spLocks noGrp="1"/>
          </p:cNvSpPr>
          <p:nvPr>
            <p:ph type="subTitle" idx="7"/>
          </p:nvPr>
        </p:nvSpPr>
        <p:spPr>
          <a:xfrm>
            <a:off x="715100" y="1464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427" name="Google Shape;427;p25"/>
          <p:cNvSpPr txBox="1">
            <a:spLocks noGrp="1"/>
          </p:cNvSpPr>
          <p:nvPr>
            <p:ph type="subTitle" idx="8"/>
          </p:nvPr>
        </p:nvSpPr>
        <p:spPr>
          <a:xfrm>
            <a:off x="3403800" y="1464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428" name="Google Shape;428;p25"/>
          <p:cNvSpPr txBox="1">
            <a:spLocks noGrp="1"/>
          </p:cNvSpPr>
          <p:nvPr>
            <p:ph type="subTitle" idx="9"/>
          </p:nvPr>
        </p:nvSpPr>
        <p:spPr>
          <a:xfrm>
            <a:off x="6092500" y="1464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429" name="Google Shape;429;p25"/>
          <p:cNvSpPr txBox="1">
            <a:spLocks noGrp="1"/>
          </p:cNvSpPr>
          <p:nvPr>
            <p:ph type="subTitle" idx="13"/>
          </p:nvPr>
        </p:nvSpPr>
        <p:spPr>
          <a:xfrm>
            <a:off x="715100" y="27334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430" name="Google Shape;430;p25"/>
          <p:cNvSpPr txBox="1">
            <a:spLocks noGrp="1"/>
          </p:cNvSpPr>
          <p:nvPr>
            <p:ph type="subTitle" idx="14"/>
          </p:nvPr>
        </p:nvSpPr>
        <p:spPr>
          <a:xfrm>
            <a:off x="3403800" y="27334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431" name="Google Shape;431;p25"/>
          <p:cNvSpPr txBox="1">
            <a:spLocks noGrp="1"/>
          </p:cNvSpPr>
          <p:nvPr>
            <p:ph type="subTitle" idx="15"/>
          </p:nvPr>
        </p:nvSpPr>
        <p:spPr>
          <a:xfrm>
            <a:off x="6092500" y="27334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lt2"/>
              </a:buClr>
              <a:buSzPts val="2400"/>
              <a:buFont typeface="Montserrat Black"/>
              <a:buNone/>
              <a:defRPr sz="2400">
                <a:solidFill>
                  <a:schemeClr val="lt2"/>
                </a:solidFill>
                <a:latin typeface="Montserrat Black"/>
                <a:ea typeface="Montserrat Black"/>
                <a:cs typeface="Montserrat Black"/>
                <a:sym typeface="Montserrat Black"/>
              </a:defRPr>
            </a:lvl9pPr>
          </a:lstStyle>
          <a:p>
            <a:endParaRPr/>
          </a:p>
        </p:txBody>
      </p:sp>
      <p:sp>
        <p:nvSpPr>
          <p:cNvPr id="432" name="Google Shape;432;p25"/>
          <p:cNvSpPr/>
          <p:nvPr/>
        </p:nvSpPr>
        <p:spPr>
          <a:xfrm flipH="1">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5"/>
          <p:cNvSpPr/>
          <p:nvPr/>
        </p:nvSpPr>
        <p:spPr>
          <a:xfrm flipH="1">
            <a:off x="-12700" y="477210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25"/>
          <p:cNvGrpSpPr/>
          <p:nvPr/>
        </p:nvGrpSpPr>
        <p:grpSpPr>
          <a:xfrm flipH="1">
            <a:off x="-12695" y="-283152"/>
            <a:ext cx="8907252" cy="654153"/>
            <a:chOff x="281343" y="-283152"/>
            <a:chExt cx="8907252" cy="654153"/>
          </a:xfrm>
        </p:grpSpPr>
        <p:sp>
          <p:nvSpPr>
            <p:cNvPr id="435" name="Google Shape;435;p25"/>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5"/>
          <p:cNvGrpSpPr/>
          <p:nvPr/>
        </p:nvGrpSpPr>
        <p:grpSpPr>
          <a:xfrm flipH="1">
            <a:off x="1301904" y="4868874"/>
            <a:ext cx="7764319" cy="418501"/>
            <a:chOff x="109676" y="4868874"/>
            <a:chExt cx="7764319" cy="418501"/>
          </a:xfrm>
        </p:grpSpPr>
        <p:sp>
          <p:nvSpPr>
            <p:cNvPr id="439" name="Google Shape;439;p25"/>
            <p:cNvSpPr/>
            <p:nvPr/>
          </p:nvSpPr>
          <p:spPr>
            <a:xfrm>
              <a:off x="109676" y="496092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6920051" y="486887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3013943" y="48688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25"/>
          <p:cNvGrpSpPr/>
          <p:nvPr/>
        </p:nvGrpSpPr>
        <p:grpSpPr>
          <a:xfrm>
            <a:off x="-304815" y="4219230"/>
            <a:ext cx="10024416" cy="572744"/>
            <a:chOff x="-15" y="4219230"/>
            <a:chExt cx="10024416" cy="572744"/>
          </a:xfrm>
        </p:grpSpPr>
        <p:grpSp>
          <p:nvGrpSpPr>
            <p:cNvPr id="443" name="Google Shape;443;p25"/>
            <p:cNvGrpSpPr/>
            <p:nvPr/>
          </p:nvGrpSpPr>
          <p:grpSpPr>
            <a:xfrm>
              <a:off x="-15" y="4219230"/>
              <a:ext cx="5062571" cy="572744"/>
              <a:chOff x="-389425" y="3982702"/>
              <a:chExt cx="10260581" cy="1160811"/>
            </a:xfrm>
          </p:grpSpPr>
          <p:sp>
            <p:nvSpPr>
              <p:cNvPr id="444" name="Google Shape;444;p25"/>
              <p:cNvSpPr/>
              <p:nvPr/>
            </p:nvSpPr>
            <p:spPr>
              <a:xfrm>
                <a:off x="-389425"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5"/>
              <p:cNvSpPr/>
              <p:nvPr/>
            </p:nvSpPr>
            <p:spPr>
              <a:xfrm>
                <a:off x="4643500"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25"/>
            <p:cNvGrpSpPr/>
            <p:nvPr/>
          </p:nvGrpSpPr>
          <p:grpSpPr>
            <a:xfrm>
              <a:off x="4961830" y="4219230"/>
              <a:ext cx="5062571" cy="572744"/>
              <a:chOff x="-389425" y="3982702"/>
              <a:chExt cx="10260581" cy="1160811"/>
            </a:xfrm>
          </p:grpSpPr>
          <p:sp>
            <p:nvSpPr>
              <p:cNvPr id="447" name="Google Shape;447;p25"/>
              <p:cNvSpPr/>
              <p:nvPr/>
            </p:nvSpPr>
            <p:spPr>
              <a:xfrm>
                <a:off x="-389425"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5"/>
              <p:cNvSpPr/>
              <p:nvPr/>
            </p:nvSpPr>
            <p:spPr>
              <a:xfrm>
                <a:off x="4643500"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449"/>
        <p:cNvGrpSpPr/>
        <p:nvPr/>
      </p:nvGrpSpPr>
      <p:grpSpPr>
        <a:xfrm>
          <a:off x="0" y="0"/>
          <a:ext cx="0" cy="0"/>
          <a:chOff x="0" y="0"/>
          <a:chExt cx="0" cy="0"/>
        </a:xfrm>
      </p:grpSpPr>
      <p:sp>
        <p:nvSpPr>
          <p:cNvPr id="450" name="Google Shape;450;p26"/>
          <p:cNvSpPr txBox="1">
            <a:spLocks noGrp="1"/>
          </p:cNvSpPr>
          <p:nvPr>
            <p:ph type="title" hasCustomPrompt="1"/>
          </p:nvPr>
        </p:nvSpPr>
        <p:spPr>
          <a:xfrm>
            <a:off x="1043425" y="741738"/>
            <a:ext cx="4362900" cy="705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1" name="Google Shape;451;p26"/>
          <p:cNvSpPr txBox="1">
            <a:spLocks noGrp="1"/>
          </p:cNvSpPr>
          <p:nvPr>
            <p:ph type="subTitle" idx="1"/>
          </p:nvPr>
        </p:nvSpPr>
        <p:spPr>
          <a:xfrm>
            <a:off x="1043425" y="1371563"/>
            <a:ext cx="4362900" cy="346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52" name="Google Shape;452;p26"/>
          <p:cNvSpPr txBox="1">
            <a:spLocks noGrp="1"/>
          </p:cNvSpPr>
          <p:nvPr>
            <p:ph type="title" idx="2" hasCustomPrompt="1"/>
          </p:nvPr>
        </p:nvSpPr>
        <p:spPr>
          <a:xfrm>
            <a:off x="1043425" y="2045486"/>
            <a:ext cx="4362900" cy="705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3" name="Google Shape;453;p26"/>
          <p:cNvSpPr txBox="1">
            <a:spLocks noGrp="1"/>
          </p:cNvSpPr>
          <p:nvPr>
            <p:ph type="subTitle" idx="3"/>
          </p:nvPr>
        </p:nvSpPr>
        <p:spPr>
          <a:xfrm>
            <a:off x="1043425" y="2675310"/>
            <a:ext cx="4362900" cy="346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54" name="Google Shape;454;p26"/>
          <p:cNvSpPr txBox="1">
            <a:spLocks noGrp="1"/>
          </p:cNvSpPr>
          <p:nvPr>
            <p:ph type="title" idx="4" hasCustomPrompt="1"/>
          </p:nvPr>
        </p:nvSpPr>
        <p:spPr>
          <a:xfrm>
            <a:off x="1043425" y="3349236"/>
            <a:ext cx="4362900" cy="7059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5" name="Google Shape;455;p26"/>
          <p:cNvSpPr txBox="1">
            <a:spLocks noGrp="1"/>
          </p:cNvSpPr>
          <p:nvPr>
            <p:ph type="subTitle" idx="5"/>
          </p:nvPr>
        </p:nvSpPr>
        <p:spPr>
          <a:xfrm>
            <a:off x="1043425" y="3979062"/>
            <a:ext cx="4362900" cy="3465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456" name="Google Shape;456;p26"/>
          <p:cNvSpPr/>
          <p:nvPr/>
        </p:nvSpPr>
        <p:spPr>
          <a:xfrm>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26"/>
          <p:cNvGrpSpPr/>
          <p:nvPr/>
        </p:nvGrpSpPr>
        <p:grpSpPr>
          <a:xfrm>
            <a:off x="281343" y="-283152"/>
            <a:ext cx="8907252" cy="654153"/>
            <a:chOff x="281343" y="-283152"/>
            <a:chExt cx="8907252" cy="654153"/>
          </a:xfrm>
        </p:grpSpPr>
        <p:sp>
          <p:nvSpPr>
            <p:cNvPr id="458" name="Google Shape;458;p26"/>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 name="Google Shape;461;p26"/>
          <p:cNvSpPr/>
          <p:nvPr/>
        </p:nvSpPr>
        <p:spPr>
          <a:xfrm>
            <a:off x="7777141" y="1288710"/>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26"/>
          <p:cNvGrpSpPr/>
          <p:nvPr/>
        </p:nvGrpSpPr>
        <p:grpSpPr>
          <a:xfrm>
            <a:off x="-679052" y="4566198"/>
            <a:ext cx="10502081" cy="797907"/>
            <a:chOff x="-248966" y="4414567"/>
            <a:chExt cx="12500990" cy="949776"/>
          </a:xfrm>
        </p:grpSpPr>
        <p:grpSp>
          <p:nvGrpSpPr>
            <p:cNvPr id="463" name="Google Shape;463;p26"/>
            <p:cNvGrpSpPr/>
            <p:nvPr/>
          </p:nvGrpSpPr>
          <p:grpSpPr>
            <a:xfrm>
              <a:off x="-248966" y="4414567"/>
              <a:ext cx="8395208" cy="949776"/>
              <a:chOff x="-389425" y="3982702"/>
              <a:chExt cx="10260581" cy="1160811"/>
            </a:xfrm>
          </p:grpSpPr>
          <p:sp>
            <p:nvSpPr>
              <p:cNvPr id="464" name="Google Shape;464;p26"/>
              <p:cNvSpPr/>
              <p:nvPr/>
            </p:nvSpPr>
            <p:spPr>
              <a:xfrm>
                <a:off x="-389425"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4643500"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26"/>
            <p:cNvSpPr/>
            <p:nvPr/>
          </p:nvSpPr>
          <p:spPr>
            <a:xfrm>
              <a:off x="7974809" y="4414567"/>
              <a:ext cx="4277215" cy="949764"/>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 name="Shape 476"/>
        <p:cNvGrpSpPr/>
        <p:nvPr/>
      </p:nvGrpSpPr>
      <p:grpSpPr>
        <a:xfrm>
          <a:off x="0" y="0"/>
          <a:ext cx="0" cy="0"/>
          <a:chOff x="0" y="0"/>
          <a:chExt cx="0" cy="0"/>
        </a:xfrm>
      </p:grpSpPr>
      <p:grpSp>
        <p:nvGrpSpPr>
          <p:cNvPr id="477" name="Google Shape;477;p28"/>
          <p:cNvGrpSpPr/>
          <p:nvPr/>
        </p:nvGrpSpPr>
        <p:grpSpPr>
          <a:xfrm>
            <a:off x="-248966" y="4062673"/>
            <a:ext cx="9522845" cy="1077349"/>
            <a:chOff x="-389425" y="3982702"/>
            <a:chExt cx="10260581" cy="1160811"/>
          </a:xfrm>
        </p:grpSpPr>
        <p:sp>
          <p:nvSpPr>
            <p:cNvPr id="478" name="Google Shape;478;p28"/>
            <p:cNvSpPr/>
            <p:nvPr/>
          </p:nvSpPr>
          <p:spPr>
            <a:xfrm>
              <a:off x="-389425"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4643500"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 name="Google Shape;480;p28"/>
          <p:cNvSpPr/>
          <p:nvPr/>
        </p:nvSpPr>
        <p:spPr>
          <a:xfrm>
            <a:off x="-60425" y="3982703"/>
            <a:ext cx="2835768" cy="1251593"/>
          </a:xfrm>
          <a:custGeom>
            <a:avLst/>
            <a:gdLst/>
            <a:ahLst/>
            <a:cxnLst/>
            <a:rect l="l" t="t" r="r" b="b"/>
            <a:pathLst>
              <a:path w="25716" h="11350" extrusionOk="0">
                <a:moveTo>
                  <a:pt x="5128" y="0"/>
                </a:moveTo>
                <a:cubicBezTo>
                  <a:pt x="3915" y="0"/>
                  <a:pt x="2877" y="745"/>
                  <a:pt x="2444" y="1802"/>
                </a:cubicBezTo>
                <a:cubicBezTo>
                  <a:pt x="2073" y="1437"/>
                  <a:pt x="1565" y="1210"/>
                  <a:pt x="1001" y="1210"/>
                </a:cubicBezTo>
                <a:cubicBezTo>
                  <a:pt x="639" y="1210"/>
                  <a:pt x="300" y="1306"/>
                  <a:pt x="3" y="1468"/>
                </a:cubicBezTo>
                <a:lnTo>
                  <a:pt x="3" y="5049"/>
                </a:lnTo>
                <a:lnTo>
                  <a:pt x="3" y="5049"/>
                </a:lnTo>
                <a:cubicBezTo>
                  <a:pt x="2" y="5049"/>
                  <a:pt x="1" y="5048"/>
                  <a:pt x="1" y="5048"/>
                </a:cubicBezTo>
                <a:lnTo>
                  <a:pt x="1" y="5048"/>
                </a:lnTo>
                <a:cubicBezTo>
                  <a:pt x="1" y="5048"/>
                  <a:pt x="1" y="5049"/>
                  <a:pt x="3" y="5050"/>
                </a:cubicBezTo>
                <a:lnTo>
                  <a:pt x="3" y="11350"/>
                </a:lnTo>
                <a:lnTo>
                  <a:pt x="25588" y="11350"/>
                </a:lnTo>
                <a:cubicBezTo>
                  <a:pt x="25641" y="11169"/>
                  <a:pt x="25716" y="10848"/>
                  <a:pt x="25716" y="10651"/>
                </a:cubicBezTo>
                <a:cubicBezTo>
                  <a:pt x="25716" y="9517"/>
                  <a:pt x="24796" y="8600"/>
                  <a:pt x="23665" y="8600"/>
                </a:cubicBezTo>
                <a:cubicBezTo>
                  <a:pt x="23500" y="8600"/>
                  <a:pt x="23341" y="8619"/>
                  <a:pt x="23188" y="8656"/>
                </a:cubicBezTo>
                <a:cubicBezTo>
                  <a:pt x="23150" y="7556"/>
                  <a:pt x="22250" y="6674"/>
                  <a:pt x="21140" y="6674"/>
                </a:cubicBezTo>
                <a:cubicBezTo>
                  <a:pt x="20436" y="6674"/>
                  <a:pt x="19815" y="7029"/>
                  <a:pt x="19447" y="7572"/>
                </a:cubicBezTo>
                <a:cubicBezTo>
                  <a:pt x="19145" y="6365"/>
                  <a:pt x="18054" y="5471"/>
                  <a:pt x="16754" y="5471"/>
                </a:cubicBezTo>
                <a:cubicBezTo>
                  <a:pt x="15972" y="5471"/>
                  <a:pt x="15264" y="5795"/>
                  <a:pt x="14763" y="6316"/>
                </a:cubicBezTo>
                <a:cubicBezTo>
                  <a:pt x="14519" y="5452"/>
                  <a:pt x="13728" y="4816"/>
                  <a:pt x="12786" y="4816"/>
                </a:cubicBezTo>
                <a:cubicBezTo>
                  <a:pt x="12475" y="4816"/>
                  <a:pt x="12179" y="4885"/>
                  <a:pt x="11917" y="5009"/>
                </a:cubicBezTo>
                <a:cubicBezTo>
                  <a:pt x="11917" y="4991"/>
                  <a:pt x="11917" y="4969"/>
                  <a:pt x="11917" y="4950"/>
                </a:cubicBezTo>
                <a:cubicBezTo>
                  <a:pt x="11917" y="3348"/>
                  <a:pt x="10620" y="2051"/>
                  <a:pt x="9018" y="2051"/>
                </a:cubicBezTo>
                <a:cubicBezTo>
                  <a:pt x="8641" y="2051"/>
                  <a:pt x="8282" y="2123"/>
                  <a:pt x="7955" y="2254"/>
                </a:cubicBezTo>
                <a:cubicBezTo>
                  <a:pt x="7659" y="964"/>
                  <a:pt x="6506" y="0"/>
                  <a:pt x="5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319443" y="35383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7999269" y="237207"/>
            <a:ext cx="1502794" cy="514311"/>
          </a:xfrm>
          <a:custGeom>
            <a:avLst/>
            <a:gdLst/>
            <a:ahLst/>
            <a:cxnLst/>
            <a:rect l="l" t="t" r="r" b="b"/>
            <a:pathLst>
              <a:path w="13628" h="4664" extrusionOk="0">
                <a:moveTo>
                  <a:pt x="8853" y="1"/>
                </a:moveTo>
                <a:cubicBezTo>
                  <a:pt x="7716" y="1"/>
                  <a:pt x="6959" y="1204"/>
                  <a:pt x="6739" y="1961"/>
                </a:cubicBezTo>
                <a:cubicBezTo>
                  <a:pt x="6469" y="1674"/>
                  <a:pt x="6277" y="1578"/>
                  <a:pt x="6140" y="1578"/>
                </a:cubicBezTo>
                <a:cubicBezTo>
                  <a:pt x="5897" y="1578"/>
                  <a:pt x="5829" y="1880"/>
                  <a:pt x="5813" y="1961"/>
                </a:cubicBezTo>
                <a:cubicBezTo>
                  <a:pt x="5260" y="1358"/>
                  <a:pt x="4615" y="1148"/>
                  <a:pt x="4046" y="1148"/>
                </a:cubicBezTo>
                <a:cubicBezTo>
                  <a:pt x="3450" y="1148"/>
                  <a:pt x="2938" y="1378"/>
                  <a:pt x="2703" y="1628"/>
                </a:cubicBezTo>
                <a:cubicBezTo>
                  <a:pt x="2238" y="2117"/>
                  <a:pt x="2341" y="3274"/>
                  <a:pt x="2341" y="3274"/>
                </a:cubicBezTo>
                <a:cubicBezTo>
                  <a:pt x="2341" y="3274"/>
                  <a:pt x="1656" y="2980"/>
                  <a:pt x="1078" y="2980"/>
                </a:cubicBezTo>
                <a:cubicBezTo>
                  <a:pt x="767" y="2980"/>
                  <a:pt x="487" y="3065"/>
                  <a:pt x="362" y="3327"/>
                </a:cubicBezTo>
                <a:cubicBezTo>
                  <a:pt x="0" y="4072"/>
                  <a:pt x="645" y="4327"/>
                  <a:pt x="645" y="4327"/>
                </a:cubicBezTo>
                <a:cubicBezTo>
                  <a:pt x="645" y="4327"/>
                  <a:pt x="590" y="4317"/>
                  <a:pt x="513" y="4317"/>
                </a:cubicBezTo>
                <a:cubicBezTo>
                  <a:pt x="347" y="4317"/>
                  <a:pt x="79" y="4364"/>
                  <a:pt x="28" y="4664"/>
                </a:cubicBezTo>
                <a:lnTo>
                  <a:pt x="13628" y="4664"/>
                </a:lnTo>
                <a:cubicBezTo>
                  <a:pt x="13628" y="4664"/>
                  <a:pt x="13582" y="4069"/>
                  <a:pt x="12620" y="4069"/>
                </a:cubicBezTo>
                <a:cubicBezTo>
                  <a:pt x="12580" y="4069"/>
                  <a:pt x="12539" y="4070"/>
                  <a:pt x="12496" y="4072"/>
                </a:cubicBezTo>
                <a:cubicBezTo>
                  <a:pt x="12463" y="3357"/>
                  <a:pt x="11765" y="2831"/>
                  <a:pt x="11016" y="2831"/>
                </a:cubicBezTo>
                <a:cubicBezTo>
                  <a:pt x="10660" y="2831"/>
                  <a:pt x="10292" y="2950"/>
                  <a:pt x="9978" y="3224"/>
                </a:cubicBezTo>
                <a:cubicBezTo>
                  <a:pt x="10698" y="1447"/>
                  <a:pt x="10261" y="138"/>
                  <a:pt x="9027" y="10"/>
                </a:cubicBezTo>
                <a:cubicBezTo>
                  <a:pt x="8968" y="4"/>
                  <a:pt x="8910" y="1"/>
                  <a:pt x="8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8428894" y="1833451"/>
            <a:ext cx="1502904" cy="514642"/>
          </a:xfrm>
          <a:custGeom>
            <a:avLst/>
            <a:gdLst/>
            <a:ahLst/>
            <a:cxnLst/>
            <a:rect l="l" t="t" r="r" b="b"/>
            <a:pathLst>
              <a:path w="13629" h="4667" extrusionOk="0">
                <a:moveTo>
                  <a:pt x="8854" y="0"/>
                </a:moveTo>
                <a:cubicBezTo>
                  <a:pt x="7714" y="0"/>
                  <a:pt x="6956" y="1206"/>
                  <a:pt x="6736" y="1964"/>
                </a:cubicBezTo>
                <a:cubicBezTo>
                  <a:pt x="6467" y="1677"/>
                  <a:pt x="6275" y="1580"/>
                  <a:pt x="6138" y="1580"/>
                </a:cubicBezTo>
                <a:cubicBezTo>
                  <a:pt x="5896" y="1580"/>
                  <a:pt x="5826" y="1882"/>
                  <a:pt x="5811" y="1964"/>
                </a:cubicBezTo>
                <a:cubicBezTo>
                  <a:pt x="5257" y="1360"/>
                  <a:pt x="4612" y="1150"/>
                  <a:pt x="4043" y="1150"/>
                </a:cubicBezTo>
                <a:cubicBezTo>
                  <a:pt x="3448" y="1150"/>
                  <a:pt x="2936" y="1380"/>
                  <a:pt x="2700" y="1630"/>
                </a:cubicBezTo>
                <a:cubicBezTo>
                  <a:pt x="2235" y="2119"/>
                  <a:pt x="2338" y="3276"/>
                  <a:pt x="2338" y="3276"/>
                </a:cubicBezTo>
                <a:cubicBezTo>
                  <a:pt x="2338" y="3276"/>
                  <a:pt x="1654" y="2982"/>
                  <a:pt x="1077" y="2982"/>
                </a:cubicBezTo>
                <a:cubicBezTo>
                  <a:pt x="766" y="2982"/>
                  <a:pt x="485" y="3067"/>
                  <a:pt x="359" y="3329"/>
                </a:cubicBezTo>
                <a:cubicBezTo>
                  <a:pt x="0" y="4074"/>
                  <a:pt x="643" y="4329"/>
                  <a:pt x="643" y="4329"/>
                </a:cubicBezTo>
                <a:cubicBezTo>
                  <a:pt x="643" y="4329"/>
                  <a:pt x="588" y="4319"/>
                  <a:pt x="510" y="4319"/>
                </a:cubicBezTo>
                <a:cubicBezTo>
                  <a:pt x="346" y="4319"/>
                  <a:pt x="78" y="4367"/>
                  <a:pt x="25" y="4666"/>
                </a:cubicBezTo>
                <a:lnTo>
                  <a:pt x="13628" y="4666"/>
                </a:lnTo>
                <a:cubicBezTo>
                  <a:pt x="13628" y="4666"/>
                  <a:pt x="13579" y="4071"/>
                  <a:pt x="12619" y="4071"/>
                </a:cubicBezTo>
                <a:cubicBezTo>
                  <a:pt x="12580" y="4071"/>
                  <a:pt x="12539" y="4072"/>
                  <a:pt x="12497" y="4074"/>
                </a:cubicBezTo>
                <a:cubicBezTo>
                  <a:pt x="12461" y="3360"/>
                  <a:pt x="11764" y="2833"/>
                  <a:pt x="11015" y="2833"/>
                </a:cubicBezTo>
                <a:cubicBezTo>
                  <a:pt x="10658" y="2833"/>
                  <a:pt x="10290" y="2952"/>
                  <a:pt x="9975" y="3226"/>
                </a:cubicBezTo>
                <a:cubicBezTo>
                  <a:pt x="10695" y="1449"/>
                  <a:pt x="10259" y="140"/>
                  <a:pt x="9024" y="9"/>
                </a:cubicBezTo>
                <a:cubicBezTo>
                  <a:pt x="8967" y="3"/>
                  <a:pt x="8910" y="0"/>
                  <a:pt x="88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7745279" y="4407638"/>
            <a:ext cx="2415519" cy="82667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381106" y="1492051"/>
            <a:ext cx="1502904" cy="514642"/>
          </a:xfrm>
          <a:custGeom>
            <a:avLst/>
            <a:gdLst/>
            <a:ahLst/>
            <a:cxnLst/>
            <a:rect l="l" t="t" r="r" b="b"/>
            <a:pathLst>
              <a:path w="13629" h="4667" extrusionOk="0">
                <a:moveTo>
                  <a:pt x="8854" y="0"/>
                </a:moveTo>
                <a:cubicBezTo>
                  <a:pt x="7714" y="0"/>
                  <a:pt x="6956" y="1206"/>
                  <a:pt x="6736" y="1964"/>
                </a:cubicBezTo>
                <a:cubicBezTo>
                  <a:pt x="6467" y="1677"/>
                  <a:pt x="6275" y="1580"/>
                  <a:pt x="6138" y="1580"/>
                </a:cubicBezTo>
                <a:cubicBezTo>
                  <a:pt x="5896" y="1580"/>
                  <a:pt x="5826" y="1882"/>
                  <a:pt x="5811" y="1964"/>
                </a:cubicBezTo>
                <a:cubicBezTo>
                  <a:pt x="5257" y="1360"/>
                  <a:pt x="4612" y="1150"/>
                  <a:pt x="4043" y="1150"/>
                </a:cubicBezTo>
                <a:cubicBezTo>
                  <a:pt x="3448" y="1150"/>
                  <a:pt x="2936" y="1380"/>
                  <a:pt x="2700" y="1630"/>
                </a:cubicBezTo>
                <a:cubicBezTo>
                  <a:pt x="2235" y="2119"/>
                  <a:pt x="2338" y="3276"/>
                  <a:pt x="2338" y="3276"/>
                </a:cubicBezTo>
                <a:cubicBezTo>
                  <a:pt x="2338" y="3276"/>
                  <a:pt x="1654" y="2982"/>
                  <a:pt x="1077" y="2982"/>
                </a:cubicBezTo>
                <a:cubicBezTo>
                  <a:pt x="766" y="2982"/>
                  <a:pt x="485" y="3067"/>
                  <a:pt x="359" y="3329"/>
                </a:cubicBezTo>
                <a:cubicBezTo>
                  <a:pt x="0" y="4074"/>
                  <a:pt x="643" y="4329"/>
                  <a:pt x="643" y="4329"/>
                </a:cubicBezTo>
                <a:cubicBezTo>
                  <a:pt x="643" y="4329"/>
                  <a:pt x="588" y="4319"/>
                  <a:pt x="510" y="4319"/>
                </a:cubicBezTo>
                <a:cubicBezTo>
                  <a:pt x="346" y="4319"/>
                  <a:pt x="78" y="4367"/>
                  <a:pt x="25" y="4666"/>
                </a:cubicBezTo>
                <a:lnTo>
                  <a:pt x="13628" y="4666"/>
                </a:lnTo>
                <a:cubicBezTo>
                  <a:pt x="13628" y="4666"/>
                  <a:pt x="13579" y="4071"/>
                  <a:pt x="12619" y="4071"/>
                </a:cubicBezTo>
                <a:cubicBezTo>
                  <a:pt x="12580" y="4071"/>
                  <a:pt x="12539" y="4072"/>
                  <a:pt x="12497" y="4074"/>
                </a:cubicBezTo>
                <a:cubicBezTo>
                  <a:pt x="12461" y="3360"/>
                  <a:pt x="11764" y="2833"/>
                  <a:pt x="11015" y="2833"/>
                </a:cubicBezTo>
                <a:cubicBezTo>
                  <a:pt x="10658" y="2833"/>
                  <a:pt x="10290" y="2952"/>
                  <a:pt x="9975" y="3226"/>
                </a:cubicBezTo>
                <a:cubicBezTo>
                  <a:pt x="10695" y="1449"/>
                  <a:pt x="10259" y="140"/>
                  <a:pt x="9024" y="9"/>
                </a:cubicBezTo>
                <a:cubicBezTo>
                  <a:pt x="8967" y="3"/>
                  <a:pt x="8910" y="0"/>
                  <a:pt x="88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486"/>
        <p:cNvGrpSpPr/>
        <p:nvPr/>
      </p:nvGrpSpPr>
      <p:grpSpPr>
        <a:xfrm>
          <a:off x="0" y="0"/>
          <a:ext cx="0" cy="0"/>
          <a:chOff x="0" y="0"/>
          <a:chExt cx="0" cy="0"/>
        </a:xfrm>
      </p:grpSpPr>
      <p:sp>
        <p:nvSpPr>
          <p:cNvPr id="487" name="Google Shape;487;p29"/>
          <p:cNvSpPr/>
          <p:nvPr/>
        </p:nvSpPr>
        <p:spPr>
          <a:xfrm>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12700" y="4067175"/>
            <a:ext cx="9201300" cy="1152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 name="Google Shape;489;p29"/>
          <p:cNvGrpSpPr/>
          <p:nvPr/>
        </p:nvGrpSpPr>
        <p:grpSpPr>
          <a:xfrm>
            <a:off x="281343" y="-283152"/>
            <a:ext cx="8907252" cy="654153"/>
            <a:chOff x="281343" y="-283152"/>
            <a:chExt cx="8907252" cy="654153"/>
          </a:xfrm>
        </p:grpSpPr>
        <p:sp>
          <p:nvSpPr>
            <p:cNvPr id="490" name="Google Shape;490;p29"/>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29"/>
          <p:cNvGrpSpPr/>
          <p:nvPr/>
        </p:nvGrpSpPr>
        <p:grpSpPr>
          <a:xfrm>
            <a:off x="109676" y="4868874"/>
            <a:ext cx="3319332" cy="418501"/>
            <a:chOff x="109676" y="4868874"/>
            <a:chExt cx="3319332" cy="418501"/>
          </a:xfrm>
        </p:grpSpPr>
        <p:sp>
          <p:nvSpPr>
            <p:cNvPr id="494" name="Google Shape;494;p29"/>
            <p:cNvSpPr/>
            <p:nvPr/>
          </p:nvSpPr>
          <p:spPr>
            <a:xfrm>
              <a:off x="109676" y="496092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561814" y="486887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3013943" y="48688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9"/>
          <p:cNvGrpSpPr/>
          <p:nvPr/>
        </p:nvGrpSpPr>
        <p:grpSpPr>
          <a:xfrm>
            <a:off x="-312998" y="753901"/>
            <a:ext cx="3204287" cy="1023656"/>
            <a:chOff x="1568064" y="1702226"/>
            <a:chExt cx="3204287" cy="1023656"/>
          </a:xfrm>
        </p:grpSpPr>
        <p:sp>
          <p:nvSpPr>
            <p:cNvPr id="498" name="Google Shape;498;p29"/>
            <p:cNvSpPr/>
            <p:nvPr/>
          </p:nvSpPr>
          <p:spPr>
            <a:xfrm>
              <a:off x="1568064" y="2188855"/>
              <a:ext cx="1853791" cy="537027"/>
            </a:xfrm>
            <a:custGeom>
              <a:avLst/>
              <a:gdLst/>
              <a:ahLst/>
              <a:cxnLst/>
              <a:rect l="l" t="t" r="r" b="b"/>
              <a:pathLst>
                <a:path w="16811" h="4870" fill="none" extrusionOk="0">
                  <a:moveTo>
                    <a:pt x="0" y="4869"/>
                  </a:moveTo>
                  <a:lnTo>
                    <a:pt x="16810" y="0"/>
                  </a:lnTo>
                </a:path>
              </a:pathLst>
            </a:custGeom>
            <a:solidFill>
              <a:schemeClr val="lt1"/>
            </a:solidFill>
            <a:ln w="9525" cap="flat" cmpd="sng">
              <a:solidFill>
                <a:schemeClr val="lt1"/>
              </a:solidFill>
              <a:prstDash val="solid"/>
              <a:miter lim="31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4180954" y="2019367"/>
              <a:ext cx="434253" cy="211503"/>
            </a:xfrm>
            <a:custGeom>
              <a:avLst/>
              <a:gdLst/>
              <a:ahLst/>
              <a:cxnLst/>
              <a:rect l="l" t="t" r="r" b="b"/>
              <a:pathLst>
                <a:path w="3938" h="1918" extrusionOk="0">
                  <a:moveTo>
                    <a:pt x="1880" y="1"/>
                  </a:moveTo>
                  <a:cubicBezTo>
                    <a:pt x="1273" y="141"/>
                    <a:pt x="1" y="973"/>
                    <a:pt x="1" y="973"/>
                  </a:cubicBezTo>
                  <a:lnTo>
                    <a:pt x="3635" y="1918"/>
                  </a:lnTo>
                  <a:lnTo>
                    <a:pt x="3938" y="1737"/>
                  </a:lnTo>
                  <a:lnTo>
                    <a:pt x="1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3907700" y="1997754"/>
              <a:ext cx="719197" cy="213157"/>
            </a:xfrm>
            <a:custGeom>
              <a:avLst/>
              <a:gdLst/>
              <a:ahLst/>
              <a:cxnLst/>
              <a:rect l="l" t="t" r="r" b="b"/>
              <a:pathLst>
                <a:path w="6522" h="1933" extrusionOk="0">
                  <a:moveTo>
                    <a:pt x="4549" y="0"/>
                  </a:moveTo>
                  <a:lnTo>
                    <a:pt x="2426" y="530"/>
                  </a:lnTo>
                  <a:lnTo>
                    <a:pt x="1" y="1609"/>
                  </a:lnTo>
                  <a:cubicBezTo>
                    <a:pt x="1" y="1609"/>
                    <a:pt x="75" y="1619"/>
                    <a:pt x="223" y="1619"/>
                  </a:cubicBezTo>
                  <a:cubicBezTo>
                    <a:pt x="572" y="1619"/>
                    <a:pt x="1328" y="1561"/>
                    <a:pt x="2479" y="1169"/>
                  </a:cubicBezTo>
                  <a:cubicBezTo>
                    <a:pt x="3345" y="873"/>
                    <a:pt x="3872" y="565"/>
                    <a:pt x="4178" y="340"/>
                  </a:cubicBezTo>
                  <a:lnTo>
                    <a:pt x="6416" y="1933"/>
                  </a:lnTo>
                  <a:lnTo>
                    <a:pt x="6522" y="1867"/>
                  </a:lnTo>
                  <a:lnTo>
                    <a:pt x="4358" y="197"/>
                  </a:lnTo>
                  <a:cubicBezTo>
                    <a:pt x="4496" y="75"/>
                    <a:pt x="454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3347079" y="1779416"/>
              <a:ext cx="309204" cy="334236"/>
            </a:xfrm>
            <a:custGeom>
              <a:avLst/>
              <a:gdLst/>
              <a:ahLst/>
              <a:cxnLst/>
              <a:rect l="l" t="t" r="r" b="b"/>
              <a:pathLst>
                <a:path w="2804" h="3031" extrusionOk="0">
                  <a:moveTo>
                    <a:pt x="551" y="0"/>
                  </a:moveTo>
                  <a:cubicBezTo>
                    <a:pt x="496" y="0"/>
                    <a:pt x="440" y="12"/>
                    <a:pt x="387" y="35"/>
                  </a:cubicBezTo>
                  <a:lnTo>
                    <a:pt x="1" y="213"/>
                  </a:lnTo>
                  <a:lnTo>
                    <a:pt x="659" y="3031"/>
                  </a:lnTo>
                  <a:lnTo>
                    <a:pt x="2803" y="2211"/>
                  </a:lnTo>
                  <a:cubicBezTo>
                    <a:pt x="2803" y="2211"/>
                    <a:pt x="2361" y="2192"/>
                    <a:pt x="1828" y="1494"/>
                  </a:cubicBezTo>
                  <a:cubicBezTo>
                    <a:pt x="1478" y="1036"/>
                    <a:pt x="1098" y="490"/>
                    <a:pt x="877" y="169"/>
                  </a:cubicBezTo>
                  <a:cubicBezTo>
                    <a:pt x="801" y="61"/>
                    <a:pt x="678" y="0"/>
                    <a:pt x="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3316864" y="1702226"/>
              <a:ext cx="1455487" cy="528757"/>
            </a:xfrm>
            <a:custGeom>
              <a:avLst/>
              <a:gdLst/>
              <a:ahLst/>
              <a:cxnLst/>
              <a:rect l="l" t="t" r="r" b="b"/>
              <a:pathLst>
                <a:path w="13199" h="4795" extrusionOk="0">
                  <a:moveTo>
                    <a:pt x="11468" y="1"/>
                  </a:moveTo>
                  <a:cubicBezTo>
                    <a:pt x="11149" y="1"/>
                    <a:pt x="10730" y="69"/>
                    <a:pt x="10184" y="265"/>
                  </a:cubicBezTo>
                  <a:cubicBezTo>
                    <a:pt x="7930" y="1044"/>
                    <a:pt x="933" y="3731"/>
                    <a:pt x="933" y="3731"/>
                  </a:cubicBezTo>
                  <a:lnTo>
                    <a:pt x="1" y="4547"/>
                  </a:lnTo>
                  <a:lnTo>
                    <a:pt x="1" y="4794"/>
                  </a:lnTo>
                  <a:cubicBezTo>
                    <a:pt x="1" y="4794"/>
                    <a:pt x="61" y="4794"/>
                    <a:pt x="168" y="4794"/>
                  </a:cubicBezTo>
                  <a:cubicBezTo>
                    <a:pt x="826" y="4794"/>
                    <a:pt x="3268" y="4778"/>
                    <a:pt x="4573" y="4547"/>
                  </a:cubicBezTo>
                  <a:cubicBezTo>
                    <a:pt x="12784" y="1876"/>
                    <a:pt x="13198" y="1137"/>
                    <a:pt x="13108" y="742"/>
                  </a:cubicBezTo>
                  <a:cubicBezTo>
                    <a:pt x="13039" y="427"/>
                    <a:pt x="12416" y="374"/>
                    <a:pt x="12416" y="374"/>
                  </a:cubicBezTo>
                  <a:cubicBezTo>
                    <a:pt x="12416" y="374"/>
                    <a:pt x="12214" y="1"/>
                    <a:pt x="1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3818380" y="1868515"/>
              <a:ext cx="110" cy="110"/>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3139878" y="1759236"/>
              <a:ext cx="857369" cy="260243"/>
            </a:xfrm>
            <a:custGeom>
              <a:avLst/>
              <a:gdLst/>
              <a:ahLst/>
              <a:cxnLst/>
              <a:rect l="l" t="t" r="r" b="b"/>
              <a:pathLst>
                <a:path w="7775" h="2360" extrusionOk="0">
                  <a:moveTo>
                    <a:pt x="586" y="0"/>
                  </a:moveTo>
                  <a:lnTo>
                    <a:pt x="0" y="147"/>
                  </a:lnTo>
                  <a:lnTo>
                    <a:pt x="6450" y="2360"/>
                  </a:lnTo>
                  <a:lnTo>
                    <a:pt x="7774" y="1474"/>
                  </a:lnTo>
                  <a:lnTo>
                    <a:pt x="5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3177701" y="1759236"/>
              <a:ext cx="845680" cy="173348"/>
            </a:xfrm>
            <a:custGeom>
              <a:avLst/>
              <a:gdLst/>
              <a:ahLst/>
              <a:cxnLst/>
              <a:rect l="l" t="t" r="r" b="b"/>
              <a:pathLst>
                <a:path w="7669" h="1572" extrusionOk="0">
                  <a:moveTo>
                    <a:pt x="243" y="0"/>
                  </a:moveTo>
                  <a:lnTo>
                    <a:pt x="0" y="81"/>
                  </a:lnTo>
                  <a:lnTo>
                    <a:pt x="7288" y="1571"/>
                  </a:lnTo>
                  <a:lnTo>
                    <a:pt x="7668" y="1319"/>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3848595" y="1883292"/>
              <a:ext cx="263110" cy="176215"/>
            </a:xfrm>
            <a:custGeom>
              <a:avLst/>
              <a:gdLst/>
              <a:ahLst/>
              <a:cxnLst/>
              <a:rect l="l" t="t" r="r" b="b"/>
              <a:pathLst>
                <a:path w="2386" h="1598" extrusionOk="0">
                  <a:moveTo>
                    <a:pt x="2123" y="0"/>
                  </a:moveTo>
                  <a:cubicBezTo>
                    <a:pt x="2123" y="0"/>
                    <a:pt x="873" y="371"/>
                    <a:pt x="132" y="1020"/>
                  </a:cubicBezTo>
                  <a:cubicBezTo>
                    <a:pt x="38" y="1101"/>
                    <a:pt x="1" y="1232"/>
                    <a:pt x="35" y="1353"/>
                  </a:cubicBezTo>
                  <a:cubicBezTo>
                    <a:pt x="35" y="1356"/>
                    <a:pt x="35" y="1359"/>
                    <a:pt x="35" y="1363"/>
                  </a:cubicBezTo>
                  <a:cubicBezTo>
                    <a:pt x="76" y="1502"/>
                    <a:pt x="203" y="1598"/>
                    <a:pt x="346" y="1598"/>
                  </a:cubicBezTo>
                  <a:cubicBezTo>
                    <a:pt x="356" y="1598"/>
                    <a:pt x="367" y="1597"/>
                    <a:pt x="378" y="1596"/>
                  </a:cubicBezTo>
                  <a:cubicBezTo>
                    <a:pt x="771" y="1559"/>
                    <a:pt x="1650" y="1437"/>
                    <a:pt x="2385" y="1098"/>
                  </a:cubicBezTo>
                  <a:cubicBezTo>
                    <a:pt x="2148" y="147"/>
                    <a:pt x="2123" y="0"/>
                    <a:pt x="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3094115" y="1709393"/>
              <a:ext cx="1587814" cy="472077"/>
            </a:xfrm>
            <a:custGeom>
              <a:avLst/>
              <a:gdLst/>
              <a:ahLst/>
              <a:cxnLst/>
              <a:rect l="l" t="t" r="r" b="b"/>
              <a:pathLst>
                <a:path w="14399" h="4281" extrusionOk="0">
                  <a:moveTo>
                    <a:pt x="13968" y="0"/>
                  </a:moveTo>
                  <a:cubicBezTo>
                    <a:pt x="13816" y="31"/>
                    <a:pt x="13644" y="72"/>
                    <a:pt x="13557" y="103"/>
                  </a:cubicBezTo>
                  <a:cubicBezTo>
                    <a:pt x="13370" y="165"/>
                    <a:pt x="13345" y="175"/>
                    <a:pt x="13189" y="452"/>
                  </a:cubicBezTo>
                  <a:cubicBezTo>
                    <a:pt x="13660" y="271"/>
                    <a:pt x="14398" y="256"/>
                    <a:pt x="14398" y="256"/>
                  </a:cubicBezTo>
                  <a:cubicBezTo>
                    <a:pt x="14342" y="190"/>
                    <a:pt x="14211" y="72"/>
                    <a:pt x="13968" y="0"/>
                  </a:cubicBezTo>
                  <a:close/>
                  <a:moveTo>
                    <a:pt x="11724" y="599"/>
                  </a:moveTo>
                  <a:cubicBezTo>
                    <a:pt x="11680" y="599"/>
                    <a:pt x="11646" y="636"/>
                    <a:pt x="11646" y="680"/>
                  </a:cubicBezTo>
                  <a:lnTo>
                    <a:pt x="11646" y="792"/>
                  </a:lnTo>
                  <a:cubicBezTo>
                    <a:pt x="11646" y="836"/>
                    <a:pt x="11680" y="870"/>
                    <a:pt x="11724" y="870"/>
                  </a:cubicBezTo>
                  <a:cubicBezTo>
                    <a:pt x="11771" y="870"/>
                    <a:pt x="11805" y="836"/>
                    <a:pt x="11805" y="792"/>
                  </a:cubicBezTo>
                  <a:lnTo>
                    <a:pt x="11805" y="680"/>
                  </a:lnTo>
                  <a:cubicBezTo>
                    <a:pt x="11805" y="636"/>
                    <a:pt x="11771" y="599"/>
                    <a:pt x="11724" y="599"/>
                  </a:cubicBezTo>
                  <a:close/>
                  <a:moveTo>
                    <a:pt x="11369" y="736"/>
                  </a:moveTo>
                  <a:cubicBezTo>
                    <a:pt x="11325" y="736"/>
                    <a:pt x="11291" y="770"/>
                    <a:pt x="11291" y="814"/>
                  </a:cubicBezTo>
                  <a:lnTo>
                    <a:pt x="11291" y="926"/>
                  </a:lnTo>
                  <a:cubicBezTo>
                    <a:pt x="11291" y="973"/>
                    <a:pt x="11325" y="1007"/>
                    <a:pt x="11369" y="1007"/>
                  </a:cubicBezTo>
                  <a:cubicBezTo>
                    <a:pt x="11415" y="1007"/>
                    <a:pt x="11450" y="973"/>
                    <a:pt x="11450" y="926"/>
                  </a:cubicBezTo>
                  <a:lnTo>
                    <a:pt x="11450" y="814"/>
                  </a:lnTo>
                  <a:cubicBezTo>
                    <a:pt x="11450" y="770"/>
                    <a:pt x="11415" y="736"/>
                    <a:pt x="11369" y="736"/>
                  </a:cubicBezTo>
                  <a:close/>
                  <a:moveTo>
                    <a:pt x="11013" y="870"/>
                  </a:moveTo>
                  <a:cubicBezTo>
                    <a:pt x="10970" y="870"/>
                    <a:pt x="10935" y="907"/>
                    <a:pt x="10935" y="951"/>
                  </a:cubicBezTo>
                  <a:lnTo>
                    <a:pt x="10935" y="1063"/>
                  </a:lnTo>
                  <a:cubicBezTo>
                    <a:pt x="10935" y="1107"/>
                    <a:pt x="10970" y="1144"/>
                    <a:pt x="11013" y="1144"/>
                  </a:cubicBezTo>
                  <a:cubicBezTo>
                    <a:pt x="11057" y="1144"/>
                    <a:pt x="11094" y="1107"/>
                    <a:pt x="11094" y="1063"/>
                  </a:cubicBezTo>
                  <a:lnTo>
                    <a:pt x="11094" y="951"/>
                  </a:lnTo>
                  <a:cubicBezTo>
                    <a:pt x="11094" y="907"/>
                    <a:pt x="11057" y="870"/>
                    <a:pt x="11013" y="870"/>
                  </a:cubicBezTo>
                  <a:close/>
                  <a:moveTo>
                    <a:pt x="10658" y="966"/>
                  </a:moveTo>
                  <a:cubicBezTo>
                    <a:pt x="10614" y="966"/>
                    <a:pt x="10577" y="1001"/>
                    <a:pt x="10577" y="1044"/>
                  </a:cubicBezTo>
                  <a:lnTo>
                    <a:pt x="10577" y="1157"/>
                  </a:lnTo>
                  <a:cubicBezTo>
                    <a:pt x="10577" y="1200"/>
                    <a:pt x="10614" y="1238"/>
                    <a:pt x="10658" y="1238"/>
                  </a:cubicBezTo>
                  <a:cubicBezTo>
                    <a:pt x="10702" y="1238"/>
                    <a:pt x="10739" y="1200"/>
                    <a:pt x="10739" y="1157"/>
                  </a:cubicBezTo>
                  <a:lnTo>
                    <a:pt x="10739" y="1044"/>
                  </a:lnTo>
                  <a:cubicBezTo>
                    <a:pt x="10739" y="1001"/>
                    <a:pt x="10702" y="966"/>
                    <a:pt x="10658" y="966"/>
                  </a:cubicBezTo>
                  <a:close/>
                  <a:moveTo>
                    <a:pt x="10303" y="1100"/>
                  </a:moveTo>
                  <a:cubicBezTo>
                    <a:pt x="10259" y="1100"/>
                    <a:pt x="10222" y="1138"/>
                    <a:pt x="10222" y="1182"/>
                  </a:cubicBezTo>
                  <a:lnTo>
                    <a:pt x="10222" y="1294"/>
                  </a:lnTo>
                  <a:cubicBezTo>
                    <a:pt x="10222" y="1337"/>
                    <a:pt x="10259" y="1375"/>
                    <a:pt x="10303" y="1375"/>
                  </a:cubicBezTo>
                  <a:cubicBezTo>
                    <a:pt x="10346" y="1375"/>
                    <a:pt x="10384" y="1337"/>
                    <a:pt x="10384" y="1294"/>
                  </a:cubicBezTo>
                  <a:lnTo>
                    <a:pt x="10384" y="1182"/>
                  </a:lnTo>
                  <a:cubicBezTo>
                    <a:pt x="10384" y="1138"/>
                    <a:pt x="10346" y="1100"/>
                    <a:pt x="10303" y="1100"/>
                  </a:cubicBezTo>
                  <a:close/>
                  <a:moveTo>
                    <a:pt x="9947" y="1238"/>
                  </a:moveTo>
                  <a:cubicBezTo>
                    <a:pt x="9904" y="1238"/>
                    <a:pt x="9866" y="1272"/>
                    <a:pt x="9866" y="1319"/>
                  </a:cubicBezTo>
                  <a:lnTo>
                    <a:pt x="9866" y="1431"/>
                  </a:lnTo>
                  <a:cubicBezTo>
                    <a:pt x="9866" y="1475"/>
                    <a:pt x="9904" y="1509"/>
                    <a:pt x="9947" y="1509"/>
                  </a:cubicBezTo>
                  <a:cubicBezTo>
                    <a:pt x="9991" y="1509"/>
                    <a:pt x="10028" y="1475"/>
                    <a:pt x="10028" y="1431"/>
                  </a:cubicBezTo>
                  <a:lnTo>
                    <a:pt x="10028" y="1319"/>
                  </a:lnTo>
                  <a:cubicBezTo>
                    <a:pt x="10028" y="1272"/>
                    <a:pt x="9991" y="1238"/>
                    <a:pt x="9947" y="1238"/>
                  </a:cubicBezTo>
                  <a:close/>
                  <a:moveTo>
                    <a:pt x="9592" y="1369"/>
                  </a:moveTo>
                  <a:cubicBezTo>
                    <a:pt x="9548" y="1369"/>
                    <a:pt x="9511" y="1406"/>
                    <a:pt x="9511" y="1450"/>
                  </a:cubicBezTo>
                  <a:lnTo>
                    <a:pt x="9511" y="1562"/>
                  </a:lnTo>
                  <a:cubicBezTo>
                    <a:pt x="9511" y="1605"/>
                    <a:pt x="9548" y="1643"/>
                    <a:pt x="9592" y="1643"/>
                  </a:cubicBezTo>
                  <a:cubicBezTo>
                    <a:pt x="9636" y="1643"/>
                    <a:pt x="9673" y="1605"/>
                    <a:pt x="9673" y="1562"/>
                  </a:cubicBezTo>
                  <a:lnTo>
                    <a:pt x="9673" y="1450"/>
                  </a:lnTo>
                  <a:cubicBezTo>
                    <a:pt x="9673" y="1406"/>
                    <a:pt x="9636" y="1369"/>
                    <a:pt x="9592" y="1369"/>
                  </a:cubicBezTo>
                  <a:close/>
                  <a:moveTo>
                    <a:pt x="9055" y="1708"/>
                  </a:moveTo>
                  <a:cubicBezTo>
                    <a:pt x="9045" y="1708"/>
                    <a:pt x="9035" y="1709"/>
                    <a:pt x="9025" y="1711"/>
                  </a:cubicBezTo>
                  <a:cubicBezTo>
                    <a:pt x="8888" y="1739"/>
                    <a:pt x="8819" y="1948"/>
                    <a:pt x="8869" y="2179"/>
                  </a:cubicBezTo>
                  <a:cubicBezTo>
                    <a:pt x="8912" y="2392"/>
                    <a:pt x="9043" y="2550"/>
                    <a:pt x="9172" y="2550"/>
                  </a:cubicBezTo>
                  <a:cubicBezTo>
                    <a:pt x="9182" y="2550"/>
                    <a:pt x="9192" y="2549"/>
                    <a:pt x="9202" y="2547"/>
                  </a:cubicBezTo>
                  <a:cubicBezTo>
                    <a:pt x="9336" y="2519"/>
                    <a:pt x="9405" y="2307"/>
                    <a:pt x="9358" y="2076"/>
                  </a:cubicBezTo>
                  <a:cubicBezTo>
                    <a:pt x="9312" y="1863"/>
                    <a:pt x="9181" y="1708"/>
                    <a:pt x="9055" y="1708"/>
                  </a:cubicBezTo>
                  <a:close/>
                  <a:moveTo>
                    <a:pt x="6035" y="2675"/>
                  </a:moveTo>
                  <a:cubicBezTo>
                    <a:pt x="5992" y="2675"/>
                    <a:pt x="5957" y="2709"/>
                    <a:pt x="5957" y="2756"/>
                  </a:cubicBezTo>
                  <a:lnTo>
                    <a:pt x="5957" y="2868"/>
                  </a:lnTo>
                  <a:cubicBezTo>
                    <a:pt x="5957" y="2911"/>
                    <a:pt x="5992" y="2946"/>
                    <a:pt x="6035" y="2946"/>
                  </a:cubicBezTo>
                  <a:cubicBezTo>
                    <a:pt x="6082" y="2946"/>
                    <a:pt x="6116" y="2911"/>
                    <a:pt x="6116" y="2868"/>
                  </a:cubicBezTo>
                  <a:lnTo>
                    <a:pt x="6116" y="2756"/>
                  </a:lnTo>
                  <a:cubicBezTo>
                    <a:pt x="6116" y="2709"/>
                    <a:pt x="6082" y="2675"/>
                    <a:pt x="6035" y="2675"/>
                  </a:cubicBezTo>
                  <a:close/>
                  <a:moveTo>
                    <a:pt x="5680" y="2812"/>
                  </a:moveTo>
                  <a:cubicBezTo>
                    <a:pt x="5636" y="2812"/>
                    <a:pt x="5602" y="2846"/>
                    <a:pt x="5602" y="2890"/>
                  </a:cubicBezTo>
                  <a:lnTo>
                    <a:pt x="5602" y="3002"/>
                  </a:lnTo>
                  <a:cubicBezTo>
                    <a:pt x="5602" y="3046"/>
                    <a:pt x="5636" y="3083"/>
                    <a:pt x="5680" y="3083"/>
                  </a:cubicBezTo>
                  <a:cubicBezTo>
                    <a:pt x="5724" y="3083"/>
                    <a:pt x="5761" y="3046"/>
                    <a:pt x="5761" y="3002"/>
                  </a:cubicBezTo>
                  <a:lnTo>
                    <a:pt x="5761" y="2890"/>
                  </a:lnTo>
                  <a:cubicBezTo>
                    <a:pt x="5761" y="2846"/>
                    <a:pt x="5724" y="2812"/>
                    <a:pt x="5680" y="2812"/>
                  </a:cubicBezTo>
                  <a:close/>
                  <a:moveTo>
                    <a:pt x="5325" y="2946"/>
                  </a:moveTo>
                  <a:cubicBezTo>
                    <a:pt x="5281" y="2946"/>
                    <a:pt x="5244" y="2983"/>
                    <a:pt x="5244" y="3027"/>
                  </a:cubicBezTo>
                  <a:lnTo>
                    <a:pt x="5244" y="3139"/>
                  </a:lnTo>
                  <a:cubicBezTo>
                    <a:pt x="5244" y="3183"/>
                    <a:pt x="5281" y="3220"/>
                    <a:pt x="5325" y="3220"/>
                  </a:cubicBezTo>
                  <a:cubicBezTo>
                    <a:pt x="5368" y="3220"/>
                    <a:pt x="5406" y="3183"/>
                    <a:pt x="5406" y="3139"/>
                  </a:cubicBezTo>
                  <a:lnTo>
                    <a:pt x="5406" y="3027"/>
                  </a:lnTo>
                  <a:cubicBezTo>
                    <a:pt x="5406" y="2983"/>
                    <a:pt x="5368" y="2946"/>
                    <a:pt x="5325" y="2946"/>
                  </a:cubicBezTo>
                  <a:close/>
                  <a:moveTo>
                    <a:pt x="581" y="3304"/>
                  </a:moveTo>
                  <a:cubicBezTo>
                    <a:pt x="511" y="3304"/>
                    <a:pt x="441" y="3319"/>
                    <a:pt x="378" y="3348"/>
                  </a:cubicBezTo>
                  <a:lnTo>
                    <a:pt x="38" y="3491"/>
                  </a:lnTo>
                  <a:cubicBezTo>
                    <a:pt x="1" y="3507"/>
                    <a:pt x="4" y="3563"/>
                    <a:pt x="44" y="3572"/>
                  </a:cubicBezTo>
                  <a:lnTo>
                    <a:pt x="2398" y="4280"/>
                  </a:lnTo>
                  <a:cubicBezTo>
                    <a:pt x="2398" y="4280"/>
                    <a:pt x="2404" y="4280"/>
                    <a:pt x="2417" y="4280"/>
                  </a:cubicBezTo>
                  <a:cubicBezTo>
                    <a:pt x="2542" y="4280"/>
                    <a:pt x="3269" y="4259"/>
                    <a:pt x="3601" y="3790"/>
                  </a:cubicBezTo>
                  <a:lnTo>
                    <a:pt x="662" y="3310"/>
                  </a:lnTo>
                  <a:cubicBezTo>
                    <a:pt x="635" y="3306"/>
                    <a:pt x="608" y="3304"/>
                    <a:pt x="581" y="33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4336657" y="2038334"/>
              <a:ext cx="263110" cy="176215"/>
            </a:xfrm>
            <a:custGeom>
              <a:avLst/>
              <a:gdLst/>
              <a:ahLst/>
              <a:cxnLst/>
              <a:rect l="l" t="t" r="r" b="b"/>
              <a:pathLst>
                <a:path w="2386" h="1598" extrusionOk="0">
                  <a:moveTo>
                    <a:pt x="2121" y="0"/>
                  </a:moveTo>
                  <a:cubicBezTo>
                    <a:pt x="2121" y="0"/>
                    <a:pt x="874" y="371"/>
                    <a:pt x="132" y="1019"/>
                  </a:cubicBezTo>
                  <a:cubicBezTo>
                    <a:pt x="35" y="1104"/>
                    <a:pt x="1" y="1235"/>
                    <a:pt x="32" y="1356"/>
                  </a:cubicBezTo>
                  <a:cubicBezTo>
                    <a:pt x="35" y="1356"/>
                    <a:pt x="35" y="1359"/>
                    <a:pt x="35" y="1362"/>
                  </a:cubicBezTo>
                  <a:cubicBezTo>
                    <a:pt x="76" y="1502"/>
                    <a:pt x="203" y="1598"/>
                    <a:pt x="346" y="1598"/>
                  </a:cubicBezTo>
                  <a:cubicBezTo>
                    <a:pt x="357" y="1598"/>
                    <a:pt x="367" y="1597"/>
                    <a:pt x="378" y="1596"/>
                  </a:cubicBezTo>
                  <a:cubicBezTo>
                    <a:pt x="768" y="1559"/>
                    <a:pt x="1650" y="1437"/>
                    <a:pt x="2385" y="1097"/>
                  </a:cubicBezTo>
                  <a:cubicBezTo>
                    <a:pt x="2149" y="147"/>
                    <a:pt x="2121"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3316864" y="1714466"/>
              <a:ext cx="1455487" cy="516516"/>
            </a:xfrm>
            <a:custGeom>
              <a:avLst/>
              <a:gdLst/>
              <a:ahLst/>
              <a:cxnLst/>
              <a:rect l="l" t="t" r="r" b="b"/>
              <a:pathLst>
                <a:path w="13199" h="4684" extrusionOk="0">
                  <a:moveTo>
                    <a:pt x="10677" y="1"/>
                  </a:moveTo>
                  <a:lnTo>
                    <a:pt x="10677" y="1"/>
                  </a:lnTo>
                  <a:cubicBezTo>
                    <a:pt x="10533" y="38"/>
                    <a:pt x="10380" y="85"/>
                    <a:pt x="10212" y="144"/>
                  </a:cubicBezTo>
                  <a:cubicBezTo>
                    <a:pt x="10000" y="257"/>
                    <a:pt x="10059" y="955"/>
                    <a:pt x="10106" y="1104"/>
                  </a:cubicBezTo>
                  <a:lnTo>
                    <a:pt x="10546" y="958"/>
                  </a:lnTo>
                  <a:cubicBezTo>
                    <a:pt x="10511" y="481"/>
                    <a:pt x="10677" y="4"/>
                    <a:pt x="10677" y="1"/>
                  </a:cubicBezTo>
                  <a:close/>
                  <a:moveTo>
                    <a:pt x="5141" y="2401"/>
                  </a:moveTo>
                  <a:lnTo>
                    <a:pt x="5141" y="2401"/>
                  </a:lnTo>
                  <a:cubicBezTo>
                    <a:pt x="5075" y="2448"/>
                    <a:pt x="5013" y="2498"/>
                    <a:pt x="4954" y="2551"/>
                  </a:cubicBezTo>
                  <a:cubicBezTo>
                    <a:pt x="4860" y="2632"/>
                    <a:pt x="4823" y="2763"/>
                    <a:pt x="4857" y="2884"/>
                  </a:cubicBezTo>
                  <a:cubicBezTo>
                    <a:pt x="4857" y="2887"/>
                    <a:pt x="4857" y="2890"/>
                    <a:pt x="4857" y="2894"/>
                  </a:cubicBezTo>
                  <a:cubicBezTo>
                    <a:pt x="4898" y="3033"/>
                    <a:pt x="5025" y="3129"/>
                    <a:pt x="5168" y="3129"/>
                  </a:cubicBezTo>
                  <a:cubicBezTo>
                    <a:pt x="5178" y="3129"/>
                    <a:pt x="5189" y="3128"/>
                    <a:pt x="5200" y="3127"/>
                  </a:cubicBezTo>
                  <a:cubicBezTo>
                    <a:pt x="5247" y="3121"/>
                    <a:pt x="5300" y="3118"/>
                    <a:pt x="5359" y="3109"/>
                  </a:cubicBezTo>
                  <a:cubicBezTo>
                    <a:pt x="5069" y="2825"/>
                    <a:pt x="5141" y="2404"/>
                    <a:pt x="5141" y="2401"/>
                  </a:cubicBezTo>
                  <a:close/>
                  <a:moveTo>
                    <a:pt x="2582" y="2990"/>
                  </a:moveTo>
                  <a:lnTo>
                    <a:pt x="2248" y="3118"/>
                  </a:lnTo>
                  <a:cubicBezTo>
                    <a:pt x="2151" y="3570"/>
                    <a:pt x="2248" y="4022"/>
                    <a:pt x="2248" y="4022"/>
                  </a:cubicBezTo>
                  <a:lnTo>
                    <a:pt x="2582" y="3900"/>
                  </a:lnTo>
                  <a:cubicBezTo>
                    <a:pt x="2507" y="3395"/>
                    <a:pt x="2582" y="2990"/>
                    <a:pt x="2582" y="2990"/>
                  </a:cubicBezTo>
                  <a:close/>
                  <a:moveTo>
                    <a:pt x="11450" y="2938"/>
                  </a:moveTo>
                  <a:cubicBezTo>
                    <a:pt x="11434" y="2938"/>
                    <a:pt x="11418" y="2940"/>
                    <a:pt x="11403" y="2943"/>
                  </a:cubicBezTo>
                  <a:cubicBezTo>
                    <a:pt x="11213" y="2984"/>
                    <a:pt x="11110" y="3261"/>
                    <a:pt x="11175" y="3561"/>
                  </a:cubicBezTo>
                  <a:cubicBezTo>
                    <a:pt x="11232" y="3838"/>
                    <a:pt x="11410" y="4039"/>
                    <a:pt x="11586" y="4039"/>
                  </a:cubicBezTo>
                  <a:cubicBezTo>
                    <a:pt x="11602" y="4039"/>
                    <a:pt x="11618" y="4038"/>
                    <a:pt x="11633" y="4034"/>
                  </a:cubicBezTo>
                  <a:cubicBezTo>
                    <a:pt x="11824" y="3994"/>
                    <a:pt x="11926" y="3720"/>
                    <a:pt x="11861" y="3417"/>
                  </a:cubicBezTo>
                  <a:cubicBezTo>
                    <a:pt x="11804" y="3140"/>
                    <a:pt x="11626" y="2938"/>
                    <a:pt x="11450" y="2938"/>
                  </a:cubicBezTo>
                  <a:close/>
                  <a:moveTo>
                    <a:pt x="9567" y="3807"/>
                  </a:moveTo>
                  <a:cubicBezTo>
                    <a:pt x="9501" y="3857"/>
                    <a:pt x="9439" y="3907"/>
                    <a:pt x="9380" y="3956"/>
                  </a:cubicBezTo>
                  <a:cubicBezTo>
                    <a:pt x="9283" y="4041"/>
                    <a:pt x="9249" y="4172"/>
                    <a:pt x="9280" y="4293"/>
                  </a:cubicBezTo>
                  <a:cubicBezTo>
                    <a:pt x="9283" y="4293"/>
                    <a:pt x="9283" y="4296"/>
                    <a:pt x="9283" y="4299"/>
                  </a:cubicBezTo>
                  <a:cubicBezTo>
                    <a:pt x="9324" y="4439"/>
                    <a:pt x="9451" y="4535"/>
                    <a:pt x="9594" y="4535"/>
                  </a:cubicBezTo>
                  <a:cubicBezTo>
                    <a:pt x="9605" y="4535"/>
                    <a:pt x="9615" y="4534"/>
                    <a:pt x="9626" y="4533"/>
                  </a:cubicBezTo>
                  <a:cubicBezTo>
                    <a:pt x="9673" y="4530"/>
                    <a:pt x="9726" y="4524"/>
                    <a:pt x="9785" y="4518"/>
                  </a:cubicBezTo>
                  <a:cubicBezTo>
                    <a:pt x="9492" y="4231"/>
                    <a:pt x="9567" y="3810"/>
                    <a:pt x="9567" y="3807"/>
                  </a:cubicBezTo>
                  <a:close/>
                  <a:moveTo>
                    <a:pt x="12718" y="322"/>
                  </a:moveTo>
                  <a:lnTo>
                    <a:pt x="12718" y="322"/>
                  </a:lnTo>
                  <a:cubicBezTo>
                    <a:pt x="12796" y="391"/>
                    <a:pt x="12874" y="487"/>
                    <a:pt x="12846" y="590"/>
                  </a:cubicBezTo>
                  <a:cubicBezTo>
                    <a:pt x="12572" y="1270"/>
                    <a:pt x="7865" y="2784"/>
                    <a:pt x="5206" y="3632"/>
                  </a:cubicBezTo>
                  <a:cubicBezTo>
                    <a:pt x="2547" y="4480"/>
                    <a:pt x="1" y="4536"/>
                    <a:pt x="1" y="4536"/>
                  </a:cubicBezTo>
                  <a:lnTo>
                    <a:pt x="1" y="4683"/>
                  </a:lnTo>
                  <a:cubicBezTo>
                    <a:pt x="1" y="4683"/>
                    <a:pt x="61" y="4683"/>
                    <a:pt x="168" y="4683"/>
                  </a:cubicBezTo>
                  <a:cubicBezTo>
                    <a:pt x="826" y="4683"/>
                    <a:pt x="3268" y="4667"/>
                    <a:pt x="4573" y="4436"/>
                  </a:cubicBezTo>
                  <a:cubicBezTo>
                    <a:pt x="12784" y="1765"/>
                    <a:pt x="13198" y="1026"/>
                    <a:pt x="13108" y="631"/>
                  </a:cubicBezTo>
                  <a:cubicBezTo>
                    <a:pt x="13074" y="468"/>
                    <a:pt x="12887" y="375"/>
                    <a:pt x="12718"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4554665" y="2052780"/>
              <a:ext cx="64730" cy="92849"/>
            </a:xfrm>
            <a:custGeom>
              <a:avLst/>
              <a:gdLst/>
              <a:ahLst/>
              <a:cxnLst/>
              <a:rect l="l" t="t" r="r" b="b"/>
              <a:pathLst>
                <a:path w="587" h="842" extrusionOk="0">
                  <a:moveTo>
                    <a:pt x="236" y="0"/>
                  </a:moveTo>
                  <a:cubicBezTo>
                    <a:pt x="226" y="0"/>
                    <a:pt x="216" y="1"/>
                    <a:pt x="206" y="3"/>
                  </a:cubicBezTo>
                  <a:cubicBezTo>
                    <a:pt x="69" y="31"/>
                    <a:pt x="0" y="243"/>
                    <a:pt x="47" y="474"/>
                  </a:cubicBezTo>
                  <a:cubicBezTo>
                    <a:pt x="93" y="687"/>
                    <a:pt x="224" y="842"/>
                    <a:pt x="350" y="842"/>
                  </a:cubicBezTo>
                  <a:cubicBezTo>
                    <a:pt x="360" y="842"/>
                    <a:pt x="370" y="841"/>
                    <a:pt x="380" y="839"/>
                  </a:cubicBezTo>
                  <a:cubicBezTo>
                    <a:pt x="518" y="811"/>
                    <a:pt x="586" y="602"/>
                    <a:pt x="536" y="371"/>
                  </a:cubicBezTo>
                  <a:cubicBezTo>
                    <a:pt x="493" y="158"/>
                    <a:pt x="362"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29"/>
          <p:cNvGrpSpPr/>
          <p:nvPr/>
        </p:nvGrpSpPr>
        <p:grpSpPr>
          <a:xfrm flipH="1">
            <a:off x="6024504" y="2703092"/>
            <a:ext cx="3119609" cy="2440198"/>
            <a:chOff x="2650051" y="2569403"/>
            <a:chExt cx="3209144" cy="2510233"/>
          </a:xfrm>
        </p:grpSpPr>
        <p:sp>
          <p:nvSpPr>
            <p:cNvPr id="512" name="Google Shape;512;p29"/>
            <p:cNvSpPr/>
            <p:nvPr/>
          </p:nvSpPr>
          <p:spPr>
            <a:xfrm>
              <a:off x="3057395" y="3504287"/>
              <a:ext cx="287811" cy="1192818"/>
            </a:xfrm>
            <a:custGeom>
              <a:avLst/>
              <a:gdLst/>
              <a:ahLst/>
              <a:cxnLst/>
              <a:rect l="l" t="t" r="r" b="b"/>
              <a:pathLst>
                <a:path w="2610" h="10817" extrusionOk="0">
                  <a:moveTo>
                    <a:pt x="0" y="0"/>
                  </a:moveTo>
                  <a:lnTo>
                    <a:pt x="0" y="736"/>
                  </a:lnTo>
                  <a:lnTo>
                    <a:pt x="571" y="736"/>
                  </a:lnTo>
                  <a:lnTo>
                    <a:pt x="571" y="10817"/>
                  </a:lnTo>
                  <a:lnTo>
                    <a:pt x="2039" y="10817"/>
                  </a:lnTo>
                  <a:lnTo>
                    <a:pt x="2039" y="736"/>
                  </a:lnTo>
                  <a:lnTo>
                    <a:pt x="2609" y="736"/>
                  </a:lnTo>
                  <a:lnTo>
                    <a:pt x="2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2815348" y="3504287"/>
              <a:ext cx="305014" cy="1192818"/>
            </a:xfrm>
            <a:custGeom>
              <a:avLst/>
              <a:gdLst/>
              <a:ahLst/>
              <a:cxnLst/>
              <a:rect l="l" t="t" r="r" b="b"/>
              <a:pathLst>
                <a:path w="2766" h="10817" extrusionOk="0">
                  <a:moveTo>
                    <a:pt x="369" y="0"/>
                  </a:moveTo>
                  <a:cubicBezTo>
                    <a:pt x="166" y="0"/>
                    <a:pt x="1" y="166"/>
                    <a:pt x="1" y="368"/>
                  </a:cubicBezTo>
                  <a:cubicBezTo>
                    <a:pt x="1" y="571"/>
                    <a:pt x="166" y="736"/>
                    <a:pt x="369" y="736"/>
                  </a:cubicBezTo>
                  <a:lnTo>
                    <a:pt x="1628" y="736"/>
                  </a:lnTo>
                  <a:lnTo>
                    <a:pt x="1628" y="10817"/>
                  </a:lnTo>
                  <a:lnTo>
                    <a:pt x="2766" y="10817"/>
                  </a:lnTo>
                  <a:lnTo>
                    <a:pt x="2766" y="736"/>
                  </a:lnTo>
                  <a:lnTo>
                    <a:pt x="2195" y="736"/>
                  </a:lnTo>
                  <a:lnTo>
                    <a:pt x="2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2721948" y="3045777"/>
              <a:ext cx="958709" cy="458623"/>
            </a:xfrm>
            <a:custGeom>
              <a:avLst/>
              <a:gdLst/>
              <a:ahLst/>
              <a:cxnLst/>
              <a:rect l="l" t="t" r="r" b="b"/>
              <a:pathLst>
                <a:path w="8694" h="4159" extrusionOk="0">
                  <a:moveTo>
                    <a:pt x="0" y="0"/>
                  </a:moveTo>
                  <a:lnTo>
                    <a:pt x="1344" y="4158"/>
                  </a:lnTo>
                  <a:lnTo>
                    <a:pt x="7350" y="4158"/>
                  </a:lnTo>
                  <a:lnTo>
                    <a:pt x="8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3169100" y="2712646"/>
              <a:ext cx="60209" cy="208415"/>
            </a:xfrm>
            <a:custGeom>
              <a:avLst/>
              <a:gdLst/>
              <a:ahLst/>
              <a:cxnLst/>
              <a:rect l="l" t="t" r="r" b="b"/>
              <a:pathLst>
                <a:path w="546" h="1890" extrusionOk="0">
                  <a:moveTo>
                    <a:pt x="0" y="1"/>
                  </a:moveTo>
                  <a:lnTo>
                    <a:pt x="0" y="1890"/>
                  </a:lnTo>
                  <a:lnTo>
                    <a:pt x="546" y="1890"/>
                  </a:lnTo>
                  <a:lnTo>
                    <a:pt x="5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2650051" y="2605462"/>
              <a:ext cx="453441" cy="440428"/>
            </a:xfrm>
            <a:custGeom>
              <a:avLst/>
              <a:gdLst/>
              <a:ahLst/>
              <a:cxnLst/>
              <a:rect l="l" t="t" r="r" b="b"/>
              <a:pathLst>
                <a:path w="4112" h="3994" extrusionOk="0">
                  <a:moveTo>
                    <a:pt x="2351" y="0"/>
                  </a:moveTo>
                  <a:cubicBezTo>
                    <a:pt x="2276" y="0"/>
                    <a:pt x="2214" y="63"/>
                    <a:pt x="2214" y="137"/>
                  </a:cubicBezTo>
                  <a:lnTo>
                    <a:pt x="2214" y="2628"/>
                  </a:lnTo>
                  <a:lnTo>
                    <a:pt x="1958" y="2628"/>
                  </a:lnTo>
                  <a:lnTo>
                    <a:pt x="1958" y="639"/>
                  </a:lnTo>
                  <a:cubicBezTo>
                    <a:pt x="1958" y="564"/>
                    <a:pt x="1896" y="502"/>
                    <a:pt x="1821" y="502"/>
                  </a:cubicBezTo>
                  <a:cubicBezTo>
                    <a:pt x="1743" y="502"/>
                    <a:pt x="1684" y="564"/>
                    <a:pt x="1684" y="639"/>
                  </a:cubicBezTo>
                  <a:lnTo>
                    <a:pt x="1684" y="2684"/>
                  </a:lnTo>
                  <a:cubicBezTo>
                    <a:pt x="1556" y="2756"/>
                    <a:pt x="1472" y="2893"/>
                    <a:pt x="1472" y="3049"/>
                  </a:cubicBezTo>
                  <a:lnTo>
                    <a:pt x="1472" y="3279"/>
                  </a:lnTo>
                  <a:lnTo>
                    <a:pt x="356" y="3279"/>
                  </a:lnTo>
                  <a:cubicBezTo>
                    <a:pt x="160" y="3279"/>
                    <a:pt x="1" y="3438"/>
                    <a:pt x="1" y="3638"/>
                  </a:cubicBezTo>
                  <a:cubicBezTo>
                    <a:pt x="1" y="3834"/>
                    <a:pt x="160" y="3993"/>
                    <a:pt x="356" y="3993"/>
                  </a:cubicBezTo>
                  <a:lnTo>
                    <a:pt x="3024" y="3993"/>
                  </a:lnTo>
                  <a:lnTo>
                    <a:pt x="3024" y="3279"/>
                  </a:lnTo>
                  <a:lnTo>
                    <a:pt x="3604" y="3279"/>
                  </a:lnTo>
                  <a:lnTo>
                    <a:pt x="3604" y="2628"/>
                  </a:lnTo>
                  <a:lnTo>
                    <a:pt x="4112" y="2628"/>
                  </a:lnTo>
                  <a:lnTo>
                    <a:pt x="4112" y="1977"/>
                  </a:lnTo>
                  <a:lnTo>
                    <a:pt x="3093" y="1977"/>
                  </a:lnTo>
                  <a:cubicBezTo>
                    <a:pt x="2906" y="1977"/>
                    <a:pt x="2750" y="2132"/>
                    <a:pt x="2750" y="2319"/>
                  </a:cubicBezTo>
                  <a:lnTo>
                    <a:pt x="2750" y="2628"/>
                  </a:lnTo>
                  <a:lnTo>
                    <a:pt x="2491" y="2628"/>
                  </a:lnTo>
                  <a:lnTo>
                    <a:pt x="2491" y="137"/>
                  </a:lnTo>
                  <a:cubicBezTo>
                    <a:pt x="2491" y="63"/>
                    <a:pt x="2429" y="0"/>
                    <a:pt x="2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2983513" y="2823359"/>
              <a:ext cx="435576" cy="222530"/>
            </a:xfrm>
            <a:custGeom>
              <a:avLst/>
              <a:gdLst/>
              <a:ahLst/>
              <a:cxnLst/>
              <a:rect l="l" t="t" r="r" b="b"/>
              <a:pathLst>
                <a:path w="3950" h="2018" extrusionOk="0">
                  <a:moveTo>
                    <a:pt x="1088" y="1"/>
                  </a:moveTo>
                  <a:lnTo>
                    <a:pt x="1088" y="652"/>
                  </a:lnTo>
                  <a:lnTo>
                    <a:pt x="580" y="652"/>
                  </a:lnTo>
                  <a:lnTo>
                    <a:pt x="580" y="1303"/>
                  </a:lnTo>
                  <a:lnTo>
                    <a:pt x="0" y="1303"/>
                  </a:lnTo>
                  <a:lnTo>
                    <a:pt x="0" y="2017"/>
                  </a:lnTo>
                  <a:lnTo>
                    <a:pt x="3949" y="2017"/>
                  </a:lnTo>
                  <a:lnTo>
                    <a:pt x="3949" y="1303"/>
                  </a:lnTo>
                  <a:lnTo>
                    <a:pt x="3367" y="1303"/>
                  </a:lnTo>
                  <a:lnTo>
                    <a:pt x="3367" y="652"/>
                  </a:lnTo>
                  <a:lnTo>
                    <a:pt x="2862" y="652"/>
                  </a:lnTo>
                  <a:lnTo>
                    <a:pt x="28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3282129" y="3504287"/>
              <a:ext cx="305014" cy="1192818"/>
            </a:xfrm>
            <a:custGeom>
              <a:avLst/>
              <a:gdLst/>
              <a:ahLst/>
              <a:cxnLst/>
              <a:rect l="l" t="t" r="r" b="b"/>
              <a:pathLst>
                <a:path w="2766" h="10817" extrusionOk="0">
                  <a:moveTo>
                    <a:pt x="571" y="0"/>
                  </a:moveTo>
                  <a:lnTo>
                    <a:pt x="571" y="736"/>
                  </a:lnTo>
                  <a:lnTo>
                    <a:pt x="1" y="736"/>
                  </a:lnTo>
                  <a:lnTo>
                    <a:pt x="1" y="10817"/>
                  </a:lnTo>
                  <a:lnTo>
                    <a:pt x="1139" y="10817"/>
                  </a:lnTo>
                  <a:lnTo>
                    <a:pt x="1139" y="736"/>
                  </a:lnTo>
                  <a:lnTo>
                    <a:pt x="2398" y="736"/>
                  </a:lnTo>
                  <a:cubicBezTo>
                    <a:pt x="2600" y="736"/>
                    <a:pt x="2766" y="571"/>
                    <a:pt x="2766" y="368"/>
                  </a:cubicBezTo>
                  <a:cubicBezTo>
                    <a:pt x="2766" y="166"/>
                    <a:pt x="2600" y="0"/>
                    <a:pt x="2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3307601" y="3045777"/>
              <a:ext cx="134532" cy="458623"/>
            </a:xfrm>
            <a:custGeom>
              <a:avLst/>
              <a:gdLst/>
              <a:ahLst/>
              <a:cxnLst/>
              <a:rect l="l" t="t" r="r" b="b"/>
              <a:pathLst>
                <a:path w="1220" h="4159" extrusionOk="0">
                  <a:moveTo>
                    <a:pt x="836" y="0"/>
                  </a:moveTo>
                  <a:lnTo>
                    <a:pt x="1" y="4158"/>
                  </a:lnTo>
                  <a:lnTo>
                    <a:pt x="340" y="4158"/>
                  </a:lnTo>
                  <a:lnTo>
                    <a:pt x="12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2960135" y="3045777"/>
              <a:ext cx="134422" cy="458623"/>
            </a:xfrm>
            <a:custGeom>
              <a:avLst/>
              <a:gdLst/>
              <a:ahLst/>
              <a:cxnLst/>
              <a:rect l="l" t="t" r="r" b="b"/>
              <a:pathLst>
                <a:path w="1219" h="4159" extrusionOk="0">
                  <a:moveTo>
                    <a:pt x="0" y="0"/>
                  </a:moveTo>
                  <a:lnTo>
                    <a:pt x="882" y="4158"/>
                  </a:lnTo>
                  <a:lnTo>
                    <a:pt x="1219" y="4158"/>
                  </a:lnTo>
                  <a:lnTo>
                    <a:pt x="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2721948" y="3045777"/>
              <a:ext cx="958709" cy="240725"/>
            </a:xfrm>
            <a:custGeom>
              <a:avLst/>
              <a:gdLst/>
              <a:ahLst/>
              <a:cxnLst/>
              <a:rect l="l" t="t" r="r" b="b"/>
              <a:pathLst>
                <a:path w="8694" h="2183" extrusionOk="0">
                  <a:moveTo>
                    <a:pt x="0" y="0"/>
                  </a:moveTo>
                  <a:lnTo>
                    <a:pt x="705" y="2182"/>
                  </a:lnTo>
                  <a:lnTo>
                    <a:pt x="2609" y="359"/>
                  </a:lnTo>
                  <a:lnTo>
                    <a:pt x="6075" y="359"/>
                  </a:lnTo>
                  <a:lnTo>
                    <a:pt x="8329" y="1132"/>
                  </a:lnTo>
                  <a:lnTo>
                    <a:pt x="86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2835638" y="2675925"/>
              <a:ext cx="89210" cy="206651"/>
            </a:xfrm>
            <a:custGeom>
              <a:avLst/>
              <a:gdLst/>
              <a:ahLst/>
              <a:cxnLst/>
              <a:rect l="l" t="t" r="r" b="b"/>
              <a:pathLst>
                <a:path w="809" h="1874" extrusionOk="0">
                  <a:moveTo>
                    <a:pt x="531" y="0"/>
                  </a:moveTo>
                  <a:lnTo>
                    <a:pt x="531" y="571"/>
                  </a:lnTo>
                  <a:lnTo>
                    <a:pt x="808" y="571"/>
                  </a:lnTo>
                  <a:lnTo>
                    <a:pt x="808" y="0"/>
                  </a:lnTo>
                  <a:close/>
                  <a:moveTo>
                    <a:pt x="1" y="465"/>
                  </a:moveTo>
                  <a:lnTo>
                    <a:pt x="1" y="1035"/>
                  </a:lnTo>
                  <a:lnTo>
                    <a:pt x="275" y="1035"/>
                  </a:lnTo>
                  <a:lnTo>
                    <a:pt x="275" y="465"/>
                  </a:lnTo>
                  <a:close/>
                  <a:moveTo>
                    <a:pt x="531" y="839"/>
                  </a:moveTo>
                  <a:lnTo>
                    <a:pt x="531" y="1409"/>
                  </a:lnTo>
                  <a:lnTo>
                    <a:pt x="808" y="1409"/>
                  </a:lnTo>
                  <a:lnTo>
                    <a:pt x="808" y="839"/>
                  </a:lnTo>
                  <a:close/>
                  <a:moveTo>
                    <a:pt x="1" y="1303"/>
                  </a:moveTo>
                  <a:lnTo>
                    <a:pt x="1" y="1874"/>
                  </a:lnTo>
                  <a:lnTo>
                    <a:pt x="275" y="1874"/>
                  </a:lnTo>
                  <a:lnTo>
                    <a:pt x="275" y="13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2661078" y="4647806"/>
              <a:ext cx="1819717" cy="431496"/>
            </a:xfrm>
            <a:custGeom>
              <a:avLst/>
              <a:gdLst/>
              <a:ahLst/>
              <a:cxnLst/>
              <a:rect l="l" t="t" r="r" b="b"/>
              <a:pathLst>
                <a:path w="16502" h="3913" extrusionOk="0">
                  <a:moveTo>
                    <a:pt x="0" y="1"/>
                  </a:moveTo>
                  <a:lnTo>
                    <a:pt x="0" y="3913"/>
                  </a:lnTo>
                  <a:lnTo>
                    <a:pt x="16502" y="3913"/>
                  </a:lnTo>
                  <a:lnTo>
                    <a:pt x="165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2661078" y="4647806"/>
              <a:ext cx="1819717" cy="431827"/>
            </a:xfrm>
            <a:custGeom>
              <a:avLst/>
              <a:gdLst/>
              <a:ahLst/>
              <a:cxnLst/>
              <a:rect l="l" t="t" r="r" b="b"/>
              <a:pathLst>
                <a:path w="16502" h="3916" extrusionOk="0">
                  <a:moveTo>
                    <a:pt x="5817" y="456"/>
                  </a:moveTo>
                  <a:lnTo>
                    <a:pt x="5817" y="939"/>
                  </a:lnTo>
                  <a:lnTo>
                    <a:pt x="2993" y="939"/>
                  </a:lnTo>
                  <a:lnTo>
                    <a:pt x="2993" y="456"/>
                  </a:lnTo>
                  <a:close/>
                  <a:moveTo>
                    <a:pt x="10321" y="456"/>
                  </a:moveTo>
                  <a:lnTo>
                    <a:pt x="10321" y="939"/>
                  </a:lnTo>
                  <a:lnTo>
                    <a:pt x="6181" y="939"/>
                  </a:lnTo>
                  <a:lnTo>
                    <a:pt x="6181" y="456"/>
                  </a:lnTo>
                  <a:close/>
                  <a:moveTo>
                    <a:pt x="13510" y="456"/>
                  </a:moveTo>
                  <a:lnTo>
                    <a:pt x="13510" y="939"/>
                  </a:lnTo>
                  <a:lnTo>
                    <a:pt x="10686" y="939"/>
                  </a:lnTo>
                  <a:lnTo>
                    <a:pt x="10686" y="456"/>
                  </a:lnTo>
                  <a:close/>
                  <a:moveTo>
                    <a:pt x="5817" y="995"/>
                  </a:moveTo>
                  <a:lnTo>
                    <a:pt x="5817" y="1668"/>
                  </a:lnTo>
                  <a:lnTo>
                    <a:pt x="2993" y="1668"/>
                  </a:lnTo>
                  <a:lnTo>
                    <a:pt x="2993" y="995"/>
                  </a:lnTo>
                  <a:close/>
                  <a:moveTo>
                    <a:pt x="10321" y="995"/>
                  </a:moveTo>
                  <a:lnTo>
                    <a:pt x="10321" y="1668"/>
                  </a:lnTo>
                  <a:lnTo>
                    <a:pt x="6181" y="1668"/>
                  </a:lnTo>
                  <a:lnTo>
                    <a:pt x="6181" y="995"/>
                  </a:lnTo>
                  <a:close/>
                  <a:moveTo>
                    <a:pt x="13510" y="995"/>
                  </a:moveTo>
                  <a:lnTo>
                    <a:pt x="13510" y="1668"/>
                  </a:lnTo>
                  <a:lnTo>
                    <a:pt x="10686" y="1668"/>
                  </a:lnTo>
                  <a:lnTo>
                    <a:pt x="10686" y="995"/>
                  </a:lnTo>
                  <a:close/>
                  <a:moveTo>
                    <a:pt x="5817" y="1725"/>
                  </a:moveTo>
                  <a:lnTo>
                    <a:pt x="5817" y="2401"/>
                  </a:lnTo>
                  <a:lnTo>
                    <a:pt x="2993" y="2401"/>
                  </a:lnTo>
                  <a:lnTo>
                    <a:pt x="2993" y="1725"/>
                  </a:lnTo>
                  <a:close/>
                  <a:moveTo>
                    <a:pt x="8236" y="1725"/>
                  </a:moveTo>
                  <a:lnTo>
                    <a:pt x="8236" y="2401"/>
                  </a:lnTo>
                  <a:lnTo>
                    <a:pt x="6181" y="2401"/>
                  </a:lnTo>
                  <a:lnTo>
                    <a:pt x="6181" y="1725"/>
                  </a:lnTo>
                  <a:close/>
                  <a:moveTo>
                    <a:pt x="10321" y="1725"/>
                  </a:moveTo>
                  <a:lnTo>
                    <a:pt x="10321" y="2401"/>
                  </a:lnTo>
                  <a:lnTo>
                    <a:pt x="8292" y="2401"/>
                  </a:lnTo>
                  <a:lnTo>
                    <a:pt x="8292" y="1725"/>
                  </a:lnTo>
                  <a:close/>
                  <a:moveTo>
                    <a:pt x="13510" y="1725"/>
                  </a:moveTo>
                  <a:lnTo>
                    <a:pt x="13510" y="2401"/>
                  </a:lnTo>
                  <a:lnTo>
                    <a:pt x="10686" y="2401"/>
                  </a:lnTo>
                  <a:lnTo>
                    <a:pt x="10686" y="1725"/>
                  </a:lnTo>
                  <a:close/>
                  <a:moveTo>
                    <a:pt x="5817" y="2454"/>
                  </a:moveTo>
                  <a:lnTo>
                    <a:pt x="5817" y="3130"/>
                  </a:lnTo>
                  <a:lnTo>
                    <a:pt x="2993" y="3130"/>
                  </a:lnTo>
                  <a:lnTo>
                    <a:pt x="2993" y="2454"/>
                  </a:lnTo>
                  <a:close/>
                  <a:moveTo>
                    <a:pt x="8236" y="2454"/>
                  </a:moveTo>
                  <a:lnTo>
                    <a:pt x="8236" y="3130"/>
                  </a:lnTo>
                  <a:lnTo>
                    <a:pt x="6181" y="3130"/>
                  </a:lnTo>
                  <a:lnTo>
                    <a:pt x="6181" y="2454"/>
                  </a:lnTo>
                  <a:close/>
                  <a:moveTo>
                    <a:pt x="10321" y="2454"/>
                  </a:moveTo>
                  <a:lnTo>
                    <a:pt x="10321" y="3130"/>
                  </a:lnTo>
                  <a:lnTo>
                    <a:pt x="8292" y="3130"/>
                  </a:lnTo>
                  <a:lnTo>
                    <a:pt x="8292" y="2454"/>
                  </a:lnTo>
                  <a:close/>
                  <a:moveTo>
                    <a:pt x="13510" y="2454"/>
                  </a:moveTo>
                  <a:lnTo>
                    <a:pt x="13510" y="3130"/>
                  </a:lnTo>
                  <a:lnTo>
                    <a:pt x="10686" y="3130"/>
                  </a:lnTo>
                  <a:lnTo>
                    <a:pt x="10686" y="2454"/>
                  </a:lnTo>
                  <a:close/>
                  <a:moveTo>
                    <a:pt x="5817" y="3186"/>
                  </a:moveTo>
                  <a:lnTo>
                    <a:pt x="5817" y="3860"/>
                  </a:lnTo>
                  <a:lnTo>
                    <a:pt x="2993" y="3860"/>
                  </a:lnTo>
                  <a:lnTo>
                    <a:pt x="2993" y="3186"/>
                  </a:lnTo>
                  <a:close/>
                  <a:moveTo>
                    <a:pt x="8236" y="3186"/>
                  </a:moveTo>
                  <a:lnTo>
                    <a:pt x="8236" y="3860"/>
                  </a:lnTo>
                  <a:lnTo>
                    <a:pt x="6181" y="3860"/>
                  </a:lnTo>
                  <a:lnTo>
                    <a:pt x="6181" y="3186"/>
                  </a:lnTo>
                  <a:close/>
                  <a:moveTo>
                    <a:pt x="10321" y="3186"/>
                  </a:moveTo>
                  <a:lnTo>
                    <a:pt x="10321" y="3860"/>
                  </a:lnTo>
                  <a:lnTo>
                    <a:pt x="8292" y="3860"/>
                  </a:lnTo>
                  <a:lnTo>
                    <a:pt x="8292" y="3186"/>
                  </a:lnTo>
                  <a:close/>
                  <a:moveTo>
                    <a:pt x="13510" y="3186"/>
                  </a:moveTo>
                  <a:lnTo>
                    <a:pt x="13510" y="3860"/>
                  </a:lnTo>
                  <a:lnTo>
                    <a:pt x="10686" y="3860"/>
                  </a:lnTo>
                  <a:lnTo>
                    <a:pt x="10686" y="3186"/>
                  </a:lnTo>
                  <a:close/>
                  <a:moveTo>
                    <a:pt x="0" y="1"/>
                  </a:moveTo>
                  <a:lnTo>
                    <a:pt x="0" y="456"/>
                  </a:lnTo>
                  <a:lnTo>
                    <a:pt x="2628" y="456"/>
                  </a:lnTo>
                  <a:lnTo>
                    <a:pt x="2628" y="939"/>
                  </a:lnTo>
                  <a:lnTo>
                    <a:pt x="0" y="939"/>
                  </a:lnTo>
                  <a:lnTo>
                    <a:pt x="0" y="995"/>
                  </a:lnTo>
                  <a:lnTo>
                    <a:pt x="2628" y="995"/>
                  </a:lnTo>
                  <a:lnTo>
                    <a:pt x="2628" y="1668"/>
                  </a:lnTo>
                  <a:lnTo>
                    <a:pt x="0" y="1668"/>
                  </a:lnTo>
                  <a:lnTo>
                    <a:pt x="0" y="1725"/>
                  </a:lnTo>
                  <a:lnTo>
                    <a:pt x="2628" y="1725"/>
                  </a:lnTo>
                  <a:lnTo>
                    <a:pt x="2628" y="2401"/>
                  </a:lnTo>
                  <a:lnTo>
                    <a:pt x="0" y="2401"/>
                  </a:lnTo>
                  <a:lnTo>
                    <a:pt x="0" y="2454"/>
                  </a:lnTo>
                  <a:lnTo>
                    <a:pt x="2628" y="2454"/>
                  </a:lnTo>
                  <a:lnTo>
                    <a:pt x="2628" y="3130"/>
                  </a:lnTo>
                  <a:lnTo>
                    <a:pt x="0" y="3130"/>
                  </a:lnTo>
                  <a:lnTo>
                    <a:pt x="0" y="3186"/>
                  </a:lnTo>
                  <a:lnTo>
                    <a:pt x="2628" y="3186"/>
                  </a:lnTo>
                  <a:lnTo>
                    <a:pt x="2628" y="3860"/>
                  </a:lnTo>
                  <a:lnTo>
                    <a:pt x="0" y="3860"/>
                  </a:lnTo>
                  <a:lnTo>
                    <a:pt x="0" y="3916"/>
                  </a:lnTo>
                  <a:lnTo>
                    <a:pt x="16502" y="3916"/>
                  </a:lnTo>
                  <a:lnTo>
                    <a:pt x="16502" y="3860"/>
                  </a:lnTo>
                  <a:lnTo>
                    <a:pt x="13874" y="3860"/>
                  </a:lnTo>
                  <a:lnTo>
                    <a:pt x="13874" y="3186"/>
                  </a:lnTo>
                  <a:lnTo>
                    <a:pt x="16502" y="3186"/>
                  </a:lnTo>
                  <a:lnTo>
                    <a:pt x="16502" y="3130"/>
                  </a:lnTo>
                  <a:lnTo>
                    <a:pt x="13874" y="3130"/>
                  </a:lnTo>
                  <a:lnTo>
                    <a:pt x="13874" y="2454"/>
                  </a:lnTo>
                  <a:lnTo>
                    <a:pt x="16502" y="2454"/>
                  </a:lnTo>
                  <a:lnTo>
                    <a:pt x="16502" y="2401"/>
                  </a:lnTo>
                  <a:lnTo>
                    <a:pt x="13874" y="2401"/>
                  </a:lnTo>
                  <a:lnTo>
                    <a:pt x="13874" y="1725"/>
                  </a:lnTo>
                  <a:lnTo>
                    <a:pt x="16502" y="1725"/>
                  </a:lnTo>
                  <a:lnTo>
                    <a:pt x="16502" y="1668"/>
                  </a:lnTo>
                  <a:lnTo>
                    <a:pt x="13874" y="1668"/>
                  </a:lnTo>
                  <a:lnTo>
                    <a:pt x="13874" y="995"/>
                  </a:lnTo>
                  <a:lnTo>
                    <a:pt x="16502" y="995"/>
                  </a:lnTo>
                  <a:lnTo>
                    <a:pt x="16502" y="939"/>
                  </a:lnTo>
                  <a:lnTo>
                    <a:pt x="13874" y="939"/>
                  </a:lnTo>
                  <a:lnTo>
                    <a:pt x="13874" y="456"/>
                  </a:lnTo>
                  <a:lnTo>
                    <a:pt x="16502" y="456"/>
                  </a:lnTo>
                  <a:lnTo>
                    <a:pt x="165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3526932" y="4248401"/>
              <a:ext cx="2141823" cy="830903"/>
            </a:xfrm>
            <a:custGeom>
              <a:avLst/>
              <a:gdLst/>
              <a:ahLst/>
              <a:cxnLst/>
              <a:rect l="l" t="t" r="r" b="b"/>
              <a:pathLst>
                <a:path w="19423" h="7535" extrusionOk="0">
                  <a:moveTo>
                    <a:pt x="9725" y="1"/>
                  </a:moveTo>
                  <a:cubicBezTo>
                    <a:pt x="5150" y="1"/>
                    <a:pt x="3276" y="2114"/>
                    <a:pt x="2868" y="2931"/>
                  </a:cubicBezTo>
                  <a:lnTo>
                    <a:pt x="0" y="2931"/>
                  </a:lnTo>
                  <a:lnTo>
                    <a:pt x="0" y="7535"/>
                  </a:lnTo>
                  <a:lnTo>
                    <a:pt x="19422" y="7535"/>
                  </a:lnTo>
                  <a:lnTo>
                    <a:pt x="19422" y="2931"/>
                  </a:lnTo>
                  <a:lnTo>
                    <a:pt x="16726" y="2931"/>
                  </a:lnTo>
                  <a:cubicBezTo>
                    <a:pt x="16165" y="2164"/>
                    <a:pt x="14192" y="1"/>
                    <a:pt x="9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3526932" y="4094131"/>
              <a:ext cx="2332263" cy="985505"/>
            </a:xfrm>
            <a:custGeom>
              <a:avLst/>
              <a:gdLst/>
              <a:ahLst/>
              <a:cxnLst/>
              <a:rect l="l" t="t" r="r" b="b"/>
              <a:pathLst>
                <a:path w="21150" h="8937" extrusionOk="0">
                  <a:moveTo>
                    <a:pt x="7029" y="1948"/>
                  </a:moveTo>
                  <a:lnTo>
                    <a:pt x="7029" y="2753"/>
                  </a:lnTo>
                  <a:lnTo>
                    <a:pt x="4888" y="2753"/>
                  </a:lnTo>
                  <a:cubicBezTo>
                    <a:pt x="5489" y="2416"/>
                    <a:pt x="6216" y="2142"/>
                    <a:pt x="7029" y="1948"/>
                  </a:cubicBezTo>
                  <a:close/>
                  <a:moveTo>
                    <a:pt x="9725" y="1649"/>
                  </a:moveTo>
                  <a:cubicBezTo>
                    <a:pt x="10648" y="1649"/>
                    <a:pt x="11530" y="1749"/>
                    <a:pt x="12328" y="1927"/>
                  </a:cubicBezTo>
                  <a:lnTo>
                    <a:pt x="12328" y="2753"/>
                  </a:lnTo>
                  <a:lnTo>
                    <a:pt x="7095" y="2753"/>
                  </a:lnTo>
                  <a:lnTo>
                    <a:pt x="7095" y="1936"/>
                  </a:lnTo>
                  <a:cubicBezTo>
                    <a:pt x="7902" y="1749"/>
                    <a:pt x="8790" y="1649"/>
                    <a:pt x="9725" y="1649"/>
                  </a:cubicBezTo>
                  <a:close/>
                  <a:moveTo>
                    <a:pt x="12394" y="1942"/>
                  </a:moveTo>
                  <a:cubicBezTo>
                    <a:pt x="13216" y="2135"/>
                    <a:pt x="13955" y="2413"/>
                    <a:pt x="14563" y="2753"/>
                  </a:cubicBezTo>
                  <a:lnTo>
                    <a:pt x="12394" y="2753"/>
                  </a:lnTo>
                  <a:lnTo>
                    <a:pt x="12394" y="1942"/>
                  </a:lnTo>
                  <a:close/>
                  <a:moveTo>
                    <a:pt x="7029" y="2818"/>
                  </a:moveTo>
                  <a:lnTo>
                    <a:pt x="7029" y="3526"/>
                  </a:lnTo>
                  <a:lnTo>
                    <a:pt x="3840" y="3526"/>
                  </a:lnTo>
                  <a:cubicBezTo>
                    <a:pt x="4096" y="3270"/>
                    <a:pt x="4411" y="3033"/>
                    <a:pt x="4772" y="2818"/>
                  </a:cubicBezTo>
                  <a:close/>
                  <a:moveTo>
                    <a:pt x="12328" y="2818"/>
                  </a:moveTo>
                  <a:lnTo>
                    <a:pt x="12328" y="3526"/>
                  </a:lnTo>
                  <a:lnTo>
                    <a:pt x="7095" y="3526"/>
                  </a:lnTo>
                  <a:lnTo>
                    <a:pt x="7095" y="2818"/>
                  </a:lnTo>
                  <a:close/>
                  <a:moveTo>
                    <a:pt x="14678" y="2818"/>
                  </a:moveTo>
                  <a:cubicBezTo>
                    <a:pt x="15040" y="3033"/>
                    <a:pt x="15355" y="3270"/>
                    <a:pt x="15610" y="3526"/>
                  </a:cubicBezTo>
                  <a:lnTo>
                    <a:pt x="12394" y="3526"/>
                  </a:lnTo>
                  <a:lnTo>
                    <a:pt x="12394" y="2818"/>
                  </a:lnTo>
                  <a:close/>
                  <a:moveTo>
                    <a:pt x="7029" y="3591"/>
                  </a:moveTo>
                  <a:lnTo>
                    <a:pt x="7029" y="4330"/>
                  </a:lnTo>
                  <a:lnTo>
                    <a:pt x="3261" y="4330"/>
                  </a:lnTo>
                  <a:cubicBezTo>
                    <a:pt x="3382" y="4071"/>
                    <a:pt x="3557" y="3825"/>
                    <a:pt x="3778" y="3591"/>
                  </a:cubicBezTo>
                  <a:close/>
                  <a:moveTo>
                    <a:pt x="12328" y="3591"/>
                  </a:moveTo>
                  <a:lnTo>
                    <a:pt x="12328" y="4330"/>
                  </a:lnTo>
                  <a:lnTo>
                    <a:pt x="7095" y="4330"/>
                  </a:lnTo>
                  <a:lnTo>
                    <a:pt x="7095" y="3591"/>
                  </a:lnTo>
                  <a:close/>
                  <a:moveTo>
                    <a:pt x="15676" y="3591"/>
                  </a:moveTo>
                  <a:cubicBezTo>
                    <a:pt x="15897" y="3825"/>
                    <a:pt x="16072" y="4071"/>
                    <a:pt x="16190" y="4330"/>
                  </a:cubicBezTo>
                  <a:lnTo>
                    <a:pt x="12394" y="4330"/>
                  </a:lnTo>
                  <a:lnTo>
                    <a:pt x="12394" y="3591"/>
                  </a:lnTo>
                  <a:close/>
                  <a:moveTo>
                    <a:pt x="6848" y="4866"/>
                  </a:moveTo>
                  <a:lnTo>
                    <a:pt x="6848" y="5433"/>
                  </a:lnTo>
                  <a:lnTo>
                    <a:pt x="3526" y="5433"/>
                  </a:lnTo>
                  <a:lnTo>
                    <a:pt x="3526" y="4866"/>
                  </a:lnTo>
                  <a:close/>
                  <a:moveTo>
                    <a:pt x="12147" y="4866"/>
                  </a:moveTo>
                  <a:lnTo>
                    <a:pt x="12147" y="5433"/>
                  </a:lnTo>
                  <a:lnTo>
                    <a:pt x="7275" y="5433"/>
                  </a:lnTo>
                  <a:lnTo>
                    <a:pt x="7275" y="4866"/>
                  </a:lnTo>
                  <a:close/>
                  <a:moveTo>
                    <a:pt x="15900" y="4866"/>
                  </a:moveTo>
                  <a:lnTo>
                    <a:pt x="15900" y="5433"/>
                  </a:lnTo>
                  <a:lnTo>
                    <a:pt x="12577" y="5433"/>
                  </a:lnTo>
                  <a:lnTo>
                    <a:pt x="12577" y="4866"/>
                  </a:lnTo>
                  <a:close/>
                  <a:moveTo>
                    <a:pt x="6848" y="5499"/>
                  </a:moveTo>
                  <a:lnTo>
                    <a:pt x="6848" y="6294"/>
                  </a:lnTo>
                  <a:lnTo>
                    <a:pt x="3526" y="6294"/>
                  </a:lnTo>
                  <a:lnTo>
                    <a:pt x="3526" y="5499"/>
                  </a:lnTo>
                  <a:close/>
                  <a:moveTo>
                    <a:pt x="12147" y="5499"/>
                  </a:moveTo>
                  <a:lnTo>
                    <a:pt x="12147" y="6294"/>
                  </a:lnTo>
                  <a:lnTo>
                    <a:pt x="7275" y="6294"/>
                  </a:lnTo>
                  <a:lnTo>
                    <a:pt x="7275" y="5499"/>
                  </a:lnTo>
                  <a:close/>
                  <a:moveTo>
                    <a:pt x="15900" y="5499"/>
                  </a:moveTo>
                  <a:lnTo>
                    <a:pt x="15900" y="6294"/>
                  </a:lnTo>
                  <a:lnTo>
                    <a:pt x="12577" y="6294"/>
                  </a:lnTo>
                  <a:lnTo>
                    <a:pt x="12577" y="5499"/>
                  </a:lnTo>
                  <a:close/>
                  <a:moveTo>
                    <a:pt x="6848" y="6359"/>
                  </a:moveTo>
                  <a:lnTo>
                    <a:pt x="6848" y="7154"/>
                  </a:lnTo>
                  <a:lnTo>
                    <a:pt x="3526" y="7154"/>
                  </a:lnTo>
                  <a:lnTo>
                    <a:pt x="3526" y="6359"/>
                  </a:lnTo>
                  <a:close/>
                  <a:moveTo>
                    <a:pt x="12147" y="6359"/>
                  </a:moveTo>
                  <a:lnTo>
                    <a:pt x="12147" y="7154"/>
                  </a:lnTo>
                  <a:lnTo>
                    <a:pt x="7275" y="7154"/>
                  </a:lnTo>
                  <a:lnTo>
                    <a:pt x="7275" y="6359"/>
                  </a:lnTo>
                  <a:close/>
                  <a:moveTo>
                    <a:pt x="15900" y="6359"/>
                  </a:moveTo>
                  <a:lnTo>
                    <a:pt x="15900" y="7154"/>
                  </a:lnTo>
                  <a:lnTo>
                    <a:pt x="12577" y="7154"/>
                  </a:lnTo>
                  <a:lnTo>
                    <a:pt x="12577" y="6359"/>
                  </a:lnTo>
                  <a:close/>
                  <a:moveTo>
                    <a:pt x="6848" y="7219"/>
                  </a:moveTo>
                  <a:lnTo>
                    <a:pt x="6848" y="8011"/>
                  </a:lnTo>
                  <a:lnTo>
                    <a:pt x="3526" y="8011"/>
                  </a:lnTo>
                  <a:lnTo>
                    <a:pt x="3526" y="7219"/>
                  </a:lnTo>
                  <a:close/>
                  <a:moveTo>
                    <a:pt x="12147" y="7219"/>
                  </a:moveTo>
                  <a:lnTo>
                    <a:pt x="12147" y="8011"/>
                  </a:lnTo>
                  <a:lnTo>
                    <a:pt x="7275" y="8011"/>
                  </a:lnTo>
                  <a:lnTo>
                    <a:pt x="7275" y="7219"/>
                  </a:lnTo>
                  <a:close/>
                  <a:moveTo>
                    <a:pt x="15900" y="7219"/>
                  </a:moveTo>
                  <a:lnTo>
                    <a:pt x="15900" y="8011"/>
                  </a:lnTo>
                  <a:lnTo>
                    <a:pt x="12577" y="8011"/>
                  </a:lnTo>
                  <a:lnTo>
                    <a:pt x="12577" y="7219"/>
                  </a:lnTo>
                  <a:close/>
                  <a:moveTo>
                    <a:pt x="6848" y="8077"/>
                  </a:moveTo>
                  <a:lnTo>
                    <a:pt x="6848" y="8871"/>
                  </a:lnTo>
                  <a:lnTo>
                    <a:pt x="3526" y="8871"/>
                  </a:lnTo>
                  <a:lnTo>
                    <a:pt x="3526" y="8077"/>
                  </a:lnTo>
                  <a:close/>
                  <a:moveTo>
                    <a:pt x="12147" y="8077"/>
                  </a:moveTo>
                  <a:lnTo>
                    <a:pt x="12147" y="8871"/>
                  </a:lnTo>
                  <a:lnTo>
                    <a:pt x="7275" y="8871"/>
                  </a:lnTo>
                  <a:lnTo>
                    <a:pt x="7275" y="8077"/>
                  </a:lnTo>
                  <a:close/>
                  <a:moveTo>
                    <a:pt x="15900" y="8077"/>
                  </a:moveTo>
                  <a:lnTo>
                    <a:pt x="15900" y="8871"/>
                  </a:lnTo>
                  <a:lnTo>
                    <a:pt x="12577" y="8871"/>
                  </a:lnTo>
                  <a:lnTo>
                    <a:pt x="12577" y="8077"/>
                  </a:lnTo>
                  <a:close/>
                  <a:moveTo>
                    <a:pt x="18207" y="0"/>
                  </a:moveTo>
                  <a:lnTo>
                    <a:pt x="18207" y="22"/>
                  </a:lnTo>
                  <a:lnTo>
                    <a:pt x="18176" y="22"/>
                  </a:lnTo>
                  <a:lnTo>
                    <a:pt x="18176" y="4330"/>
                  </a:lnTo>
                  <a:lnTo>
                    <a:pt x="17172" y="4330"/>
                  </a:lnTo>
                  <a:cubicBezTo>
                    <a:pt x="16514" y="2419"/>
                    <a:pt x="13431" y="973"/>
                    <a:pt x="9725" y="973"/>
                  </a:cubicBezTo>
                  <a:cubicBezTo>
                    <a:pt x="6019" y="973"/>
                    <a:pt x="2936" y="2419"/>
                    <a:pt x="2279" y="4330"/>
                  </a:cubicBezTo>
                  <a:lnTo>
                    <a:pt x="0" y="4330"/>
                  </a:lnTo>
                  <a:lnTo>
                    <a:pt x="0" y="4866"/>
                  </a:lnTo>
                  <a:lnTo>
                    <a:pt x="3095" y="4866"/>
                  </a:lnTo>
                  <a:lnTo>
                    <a:pt x="3095" y="5433"/>
                  </a:lnTo>
                  <a:lnTo>
                    <a:pt x="0" y="5433"/>
                  </a:lnTo>
                  <a:lnTo>
                    <a:pt x="0" y="5499"/>
                  </a:lnTo>
                  <a:lnTo>
                    <a:pt x="3095" y="5499"/>
                  </a:lnTo>
                  <a:lnTo>
                    <a:pt x="3095" y="6294"/>
                  </a:lnTo>
                  <a:lnTo>
                    <a:pt x="0" y="6294"/>
                  </a:lnTo>
                  <a:lnTo>
                    <a:pt x="0" y="6359"/>
                  </a:lnTo>
                  <a:lnTo>
                    <a:pt x="3095" y="6359"/>
                  </a:lnTo>
                  <a:lnTo>
                    <a:pt x="3095" y="7154"/>
                  </a:lnTo>
                  <a:lnTo>
                    <a:pt x="0" y="7154"/>
                  </a:lnTo>
                  <a:lnTo>
                    <a:pt x="0" y="7219"/>
                  </a:lnTo>
                  <a:lnTo>
                    <a:pt x="3095" y="7219"/>
                  </a:lnTo>
                  <a:lnTo>
                    <a:pt x="3095" y="8011"/>
                  </a:lnTo>
                  <a:lnTo>
                    <a:pt x="0" y="8011"/>
                  </a:lnTo>
                  <a:lnTo>
                    <a:pt x="0" y="8077"/>
                  </a:lnTo>
                  <a:lnTo>
                    <a:pt x="3095" y="8077"/>
                  </a:lnTo>
                  <a:lnTo>
                    <a:pt x="3095" y="8871"/>
                  </a:lnTo>
                  <a:lnTo>
                    <a:pt x="0" y="8871"/>
                  </a:lnTo>
                  <a:lnTo>
                    <a:pt x="0" y="8937"/>
                  </a:lnTo>
                  <a:lnTo>
                    <a:pt x="19422" y="8937"/>
                  </a:lnTo>
                  <a:lnTo>
                    <a:pt x="19422" y="8871"/>
                  </a:lnTo>
                  <a:lnTo>
                    <a:pt x="16327" y="8871"/>
                  </a:lnTo>
                  <a:lnTo>
                    <a:pt x="16327" y="8077"/>
                  </a:lnTo>
                  <a:lnTo>
                    <a:pt x="19422" y="8077"/>
                  </a:lnTo>
                  <a:lnTo>
                    <a:pt x="19422" y="8011"/>
                  </a:lnTo>
                  <a:lnTo>
                    <a:pt x="16327" y="8011"/>
                  </a:lnTo>
                  <a:lnTo>
                    <a:pt x="16327" y="7219"/>
                  </a:lnTo>
                  <a:lnTo>
                    <a:pt x="19422" y="7219"/>
                  </a:lnTo>
                  <a:lnTo>
                    <a:pt x="19422" y="7154"/>
                  </a:lnTo>
                  <a:lnTo>
                    <a:pt x="16327" y="7154"/>
                  </a:lnTo>
                  <a:lnTo>
                    <a:pt x="16327" y="6359"/>
                  </a:lnTo>
                  <a:lnTo>
                    <a:pt x="19422" y="6359"/>
                  </a:lnTo>
                  <a:lnTo>
                    <a:pt x="19422" y="6294"/>
                  </a:lnTo>
                  <a:lnTo>
                    <a:pt x="16327" y="6294"/>
                  </a:lnTo>
                  <a:lnTo>
                    <a:pt x="16327" y="5499"/>
                  </a:lnTo>
                  <a:lnTo>
                    <a:pt x="19422" y="5499"/>
                  </a:lnTo>
                  <a:lnTo>
                    <a:pt x="19422" y="5433"/>
                  </a:lnTo>
                  <a:lnTo>
                    <a:pt x="16327" y="5433"/>
                  </a:lnTo>
                  <a:lnTo>
                    <a:pt x="16327" y="4866"/>
                  </a:lnTo>
                  <a:lnTo>
                    <a:pt x="19422" y="4866"/>
                  </a:lnTo>
                  <a:lnTo>
                    <a:pt x="19422" y="4330"/>
                  </a:lnTo>
                  <a:lnTo>
                    <a:pt x="18241" y="4330"/>
                  </a:lnTo>
                  <a:lnTo>
                    <a:pt x="18241" y="1958"/>
                  </a:lnTo>
                  <a:lnTo>
                    <a:pt x="20922" y="1194"/>
                  </a:lnTo>
                  <a:cubicBezTo>
                    <a:pt x="21149" y="1129"/>
                    <a:pt x="21149" y="804"/>
                    <a:pt x="20922" y="742"/>
                  </a:cubicBezTo>
                  <a:lnTo>
                    <a:pt x="18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3092792" y="2569403"/>
              <a:ext cx="659650" cy="476487"/>
            </a:xfrm>
            <a:custGeom>
              <a:avLst/>
              <a:gdLst/>
              <a:ahLst/>
              <a:cxnLst/>
              <a:rect l="l" t="t" r="r" b="b"/>
              <a:pathLst>
                <a:path w="5982" h="4321" extrusionOk="0">
                  <a:moveTo>
                    <a:pt x="967" y="0"/>
                  </a:moveTo>
                  <a:cubicBezTo>
                    <a:pt x="434" y="0"/>
                    <a:pt x="0" y="433"/>
                    <a:pt x="0" y="966"/>
                  </a:cubicBezTo>
                  <a:cubicBezTo>
                    <a:pt x="0" y="1499"/>
                    <a:pt x="434" y="1933"/>
                    <a:pt x="967" y="1933"/>
                  </a:cubicBezTo>
                  <a:cubicBezTo>
                    <a:pt x="1500" y="1933"/>
                    <a:pt x="1933" y="1499"/>
                    <a:pt x="1933" y="966"/>
                  </a:cubicBezTo>
                  <a:cubicBezTo>
                    <a:pt x="1933" y="433"/>
                    <a:pt x="1500" y="0"/>
                    <a:pt x="967" y="0"/>
                  </a:cubicBezTo>
                  <a:close/>
                  <a:moveTo>
                    <a:pt x="1871" y="2307"/>
                  </a:moveTo>
                  <a:lnTo>
                    <a:pt x="1871" y="2955"/>
                  </a:lnTo>
                  <a:lnTo>
                    <a:pt x="2376" y="2955"/>
                  </a:lnTo>
                  <a:lnTo>
                    <a:pt x="2376" y="3606"/>
                  </a:lnTo>
                  <a:lnTo>
                    <a:pt x="2958" y="3606"/>
                  </a:lnTo>
                  <a:lnTo>
                    <a:pt x="2958" y="4320"/>
                  </a:lnTo>
                  <a:lnTo>
                    <a:pt x="5623" y="4320"/>
                  </a:lnTo>
                  <a:cubicBezTo>
                    <a:pt x="5823" y="4320"/>
                    <a:pt x="5982" y="4161"/>
                    <a:pt x="5982" y="3965"/>
                  </a:cubicBezTo>
                  <a:cubicBezTo>
                    <a:pt x="5982" y="3765"/>
                    <a:pt x="5820" y="3606"/>
                    <a:pt x="5623" y="3606"/>
                  </a:cubicBezTo>
                  <a:lnTo>
                    <a:pt x="4511" y="3606"/>
                  </a:lnTo>
                  <a:lnTo>
                    <a:pt x="4511" y="3376"/>
                  </a:lnTo>
                  <a:cubicBezTo>
                    <a:pt x="4511" y="3145"/>
                    <a:pt x="4324" y="2955"/>
                    <a:pt x="4090" y="2955"/>
                  </a:cubicBezTo>
                  <a:lnTo>
                    <a:pt x="3230" y="2955"/>
                  </a:lnTo>
                  <a:lnTo>
                    <a:pt x="3230" y="2646"/>
                  </a:lnTo>
                  <a:cubicBezTo>
                    <a:pt x="3230" y="2459"/>
                    <a:pt x="3077" y="2307"/>
                    <a:pt x="2890" y="23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2994871" y="3585447"/>
              <a:ext cx="412860" cy="358937"/>
            </a:xfrm>
            <a:custGeom>
              <a:avLst/>
              <a:gdLst/>
              <a:ahLst/>
              <a:cxnLst/>
              <a:rect l="l" t="t" r="r" b="b"/>
              <a:pathLst>
                <a:path w="3744" h="3255" extrusionOk="0">
                  <a:moveTo>
                    <a:pt x="0" y="0"/>
                  </a:moveTo>
                  <a:lnTo>
                    <a:pt x="0" y="3254"/>
                  </a:lnTo>
                  <a:lnTo>
                    <a:pt x="1138" y="524"/>
                  </a:lnTo>
                  <a:lnTo>
                    <a:pt x="2606" y="524"/>
                  </a:lnTo>
                  <a:lnTo>
                    <a:pt x="3744" y="1281"/>
                  </a:lnTo>
                  <a:lnTo>
                    <a:pt x="37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442959" y="4791490"/>
              <a:ext cx="312843" cy="287811"/>
            </a:xfrm>
            <a:custGeom>
              <a:avLst/>
              <a:gdLst/>
              <a:ahLst/>
              <a:cxnLst/>
              <a:rect l="l" t="t" r="r" b="b"/>
              <a:pathLst>
                <a:path w="2837" h="2610" extrusionOk="0">
                  <a:moveTo>
                    <a:pt x="0" y="1"/>
                  </a:moveTo>
                  <a:lnTo>
                    <a:pt x="0" y="2610"/>
                  </a:lnTo>
                  <a:lnTo>
                    <a:pt x="2837" y="2610"/>
                  </a:lnTo>
                  <a:lnTo>
                    <a:pt x="2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439431" y="4788071"/>
              <a:ext cx="319790" cy="291230"/>
            </a:xfrm>
            <a:custGeom>
              <a:avLst/>
              <a:gdLst/>
              <a:ahLst/>
              <a:cxnLst/>
              <a:rect l="l" t="t" r="r" b="b"/>
              <a:pathLst>
                <a:path w="2900" h="2641" extrusionOk="0">
                  <a:moveTo>
                    <a:pt x="1" y="1"/>
                  </a:moveTo>
                  <a:lnTo>
                    <a:pt x="1" y="2641"/>
                  </a:lnTo>
                  <a:lnTo>
                    <a:pt x="66" y="2641"/>
                  </a:lnTo>
                  <a:lnTo>
                    <a:pt x="66" y="66"/>
                  </a:lnTo>
                  <a:lnTo>
                    <a:pt x="1419" y="66"/>
                  </a:lnTo>
                  <a:lnTo>
                    <a:pt x="1419" y="2641"/>
                  </a:lnTo>
                  <a:lnTo>
                    <a:pt x="1485" y="2641"/>
                  </a:lnTo>
                  <a:lnTo>
                    <a:pt x="1485" y="66"/>
                  </a:lnTo>
                  <a:lnTo>
                    <a:pt x="2837" y="66"/>
                  </a:lnTo>
                  <a:lnTo>
                    <a:pt x="2837" y="2641"/>
                  </a:lnTo>
                  <a:lnTo>
                    <a:pt x="2900" y="2641"/>
                  </a:lnTo>
                  <a:lnTo>
                    <a:pt x="29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5582728" y="4107143"/>
              <a:ext cx="276453" cy="190220"/>
            </a:xfrm>
            <a:custGeom>
              <a:avLst/>
              <a:gdLst/>
              <a:ahLst/>
              <a:cxnLst/>
              <a:rect l="l" t="t" r="r" b="b"/>
              <a:pathLst>
                <a:path w="2507" h="1725" extrusionOk="0">
                  <a:moveTo>
                    <a:pt x="2014" y="552"/>
                  </a:moveTo>
                  <a:lnTo>
                    <a:pt x="2014" y="1151"/>
                  </a:lnTo>
                  <a:lnTo>
                    <a:pt x="2279" y="1076"/>
                  </a:lnTo>
                  <a:cubicBezTo>
                    <a:pt x="2506" y="1011"/>
                    <a:pt x="2506" y="686"/>
                    <a:pt x="2279" y="624"/>
                  </a:cubicBezTo>
                  <a:lnTo>
                    <a:pt x="2014" y="552"/>
                  </a:lnTo>
                  <a:close/>
                  <a:moveTo>
                    <a:pt x="1007" y="278"/>
                  </a:moveTo>
                  <a:lnTo>
                    <a:pt x="1007" y="1438"/>
                  </a:lnTo>
                  <a:lnTo>
                    <a:pt x="1499" y="1297"/>
                  </a:lnTo>
                  <a:lnTo>
                    <a:pt x="1499" y="412"/>
                  </a:lnTo>
                  <a:lnTo>
                    <a:pt x="1007" y="278"/>
                  </a:lnTo>
                  <a:close/>
                  <a:moveTo>
                    <a:pt x="0" y="1"/>
                  </a:moveTo>
                  <a:lnTo>
                    <a:pt x="0" y="1724"/>
                  </a:lnTo>
                  <a:lnTo>
                    <a:pt x="493" y="1584"/>
                  </a:lnTo>
                  <a:lnTo>
                    <a:pt x="493" y="13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5"/>
        <p:cNvGrpSpPr/>
        <p:nvPr/>
      </p:nvGrpSpPr>
      <p:grpSpPr>
        <a:xfrm>
          <a:off x="0" y="0"/>
          <a:ext cx="0" cy="0"/>
          <a:chOff x="0" y="0"/>
          <a:chExt cx="0" cy="0"/>
        </a:xfrm>
      </p:grpSpPr>
      <p:sp>
        <p:nvSpPr>
          <p:cNvPr id="56" name="Google Shape;56;p5"/>
          <p:cNvSpPr txBox="1">
            <a:spLocks noGrp="1"/>
          </p:cNvSpPr>
          <p:nvPr>
            <p:ph type="subTitle" idx="1"/>
          </p:nvPr>
        </p:nvSpPr>
        <p:spPr>
          <a:xfrm>
            <a:off x="1368901" y="1382400"/>
            <a:ext cx="3069300" cy="2682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100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57" name="Google Shape;57;p5"/>
          <p:cNvSpPr txBox="1">
            <a:spLocks noGrp="1"/>
          </p:cNvSpPr>
          <p:nvPr>
            <p:ph type="subTitle" idx="2"/>
          </p:nvPr>
        </p:nvSpPr>
        <p:spPr>
          <a:xfrm>
            <a:off x="4936499" y="1382400"/>
            <a:ext cx="3069300" cy="2682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100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58" name="Google Shape;5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 name="Google Shape;59;p5"/>
          <p:cNvSpPr/>
          <p:nvPr/>
        </p:nvSpPr>
        <p:spPr>
          <a:xfrm flipH="1">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flipH="1">
            <a:off x="-12700" y="477210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5"/>
          <p:cNvGrpSpPr/>
          <p:nvPr/>
        </p:nvGrpSpPr>
        <p:grpSpPr>
          <a:xfrm flipH="1">
            <a:off x="-12695" y="-283152"/>
            <a:ext cx="8907252" cy="654153"/>
            <a:chOff x="281343" y="-283152"/>
            <a:chExt cx="8907252" cy="654153"/>
          </a:xfrm>
        </p:grpSpPr>
        <p:sp>
          <p:nvSpPr>
            <p:cNvPr id="62" name="Google Shape;62;p5"/>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5"/>
          <p:cNvGrpSpPr/>
          <p:nvPr/>
        </p:nvGrpSpPr>
        <p:grpSpPr>
          <a:xfrm flipH="1">
            <a:off x="1621054" y="4608499"/>
            <a:ext cx="4808103" cy="632851"/>
            <a:chOff x="2746743" y="4608499"/>
            <a:chExt cx="4808103" cy="632851"/>
          </a:xfrm>
        </p:grpSpPr>
        <p:sp>
          <p:nvSpPr>
            <p:cNvPr id="66" name="Google Shape;66;p5"/>
            <p:cNvSpPr/>
            <p:nvPr/>
          </p:nvSpPr>
          <p:spPr>
            <a:xfrm>
              <a:off x="4258001" y="4608499"/>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6600901" y="4914899"/>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2746743" y="48688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5"/>
          <p:cNvGrpSpPr/>
          <p:nvPr/>
        </p:nvGrpSpPr>
        <p:grpSpPr>
          <a:xfrm flipH="1">
            <a:off x="-1312280" y="3184526"/>
            <a:ext cx="2504416" cy="1958986"/>
            <a:chOff x="2650051" y="2569403"/>
            <a:chExt cx="3209144" cy="2510233"/>
          </a:xfrm>
        </p:grpSpPr>
        <p:sp>
          <p:nvSpPr>
            <p:cNvPr id="70" name="Google Shape;70;p5"/>
            <p:cNvSpPr/>
            <p:nvPr/>
          </p:nvSpPr>
          <p:spPr>
            <a:xfrm>
              <a:off x="3057395" y="3504287"/>
              <a:ext cx="287811" cy="1192818"/>
            </a:xfrm>
            <a:custGeom>
              <a:avLst/>
              <a:gdLst/>
              <a:ahLst/>
              <a:cxnLst/>
              <a:rect l="l" t="t" r="r" b="b"/>
              <a:pathLst>
                <a:path w="2610" h="10817" extrusionOk="0">
                  <a:moveTo>
                    <a:pt x="0" y="0"/>
                  </a:moveTo>
                  <a:lnTo>
                    <a:pt x="0" y="736"/>
                  </a:lnTo>
                  <a:lnTo>
                    <a:pt x="571" y="736"/>
                  </a:lnTo>
                  <a:lnTo>
                    <a:pt x="571" y="10817"/>
                  </a:lnTo>
                  <a:lnTo>
                    <a:pt x="2039" y="10817"/>
                  </a:lnTo>
                  <a:lnTo>
                    <a:pt x="2039" y="736"/>
                  </a:lnTo>
                  <a:lnTo>
                    <a:pt x="2609" y="736"/>
                  </a:lnTo>
                  <a:lnTo>
                    <a:pt x="2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2815348" y="3504287"/>
              <a:ext cx="305014" cy="1192818"/>
            </a:xfrm>
            <a:custGeom>
              <a:avLst/>
              <a:gdLst/>
              <a:ahLst/>
              <a:cxnLst/>
              <a:rect l="l" t="t" r="r" b="b"/>
              <a:pathLst>
                <a:path w="2766" h="10817" extrusionOk="0">
                  <a:moveTo>
                    <a:pt x="369" y="0"/>
                  </a:moveTo>
                  <a:cubicBezTo>
                    <a:pt x="166" y="0"/>
                    <a:pt x="1" y="166"/>
                    <a:pt x="1" y="368"/>
                  </a:cubicBezTo>
                  <a:cubicBezTo>
                    <a:pt x="1" y="571"/>
                    <a:pt x="166" y="736"/>
                    <a:pt x="369" y="736"/>
                  </a:cubicBezTo>
                  <a:lnTo>
                    <a:pt x="1628" y="736"/>
                  </a:lnTo>
                  <a:lnTo>
                    <a:pt x="1628" y="10817"/>
                  </a:lnTo>
                  <a:lnTo>
                    <a:pt x="2766" y="10817"/>
                  </a:lnTo>
                  <a:lnTo>
                    <a:pt x="2766" y="736"/>
                  </a:lnTo>
                  <a:lnTo>
                    <a:pt x="2195" y="736"/>
                  </a:lnTo>
                  <a:lnTo>
                    <a:pt x="2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2721948" y="3045777"/>
              <a:ext cx="958709" cy="458623"/>
            </a:xfrm>
            <a:custGeom>
              <a:avLst/>
              <a:gdLst/>
              <a:ahLst/>
              <a:cxnLst/>
              <a:rect l="l" t="t" r="r" b="b"/>
              <a:pathLst>
                <a:path w="8694" h="4159" extrusionOk="0">
                  <a:moveTo>
                    <a:pt x="0" y="0"/>
                  </a:moveTo>
                  <a:lnTo>
                    <a:pt x="1344" y="4158"/>
                  </a:lnTo>
                  <a:lnTo>
                    <a:pt x="7350" y="4158"/>
                  </a:lnTo>
                  <a:lnTo>
                    <a:pt x="8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3169100" y="2712646"/>
              <a:ext cx="60209" cy="208415"/>
            </a:xfrm>
            <a:custGeom>
              <a:avLst/>
              <a:gdLst/>
              <a:ahLst/>
              <a:cxnLst/>
              <a:rect l="l" t="t" r="r" b="b"/>
              <a:pathLst>
                <a:path w="546" h="1890" extrusionOk="0">
                  <a:moveTo>
                    <a:pt x="0" y="1"/>
                  </a:moveTo>
                  <a:lnTo>
                    <a:pt x="0" y="1890"/>
                  </a:lnTo>
                  <a:lnTo>
                    <a:pt x="546" y="1890"/>
                  </a:lnTo>
                  <a:lnTo>
                    <a:pt x="5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2650051" y="2605462"/>
              <a:ext cx="453441" cy="440428"/>
            </a:xfrm>
            <a:custGeom>
              <a:avLst/>
              <a:gdLst/>
              <a:ahLst/>
              <a:cxnLst/>
              <a:rect l="l" t="t" r="r" b="b"/>
              <a:pathLst>
                <a:path w="4112" h="3994" extrusionOk="0">
                  <a:moveTo>
                    <a:pt x="2351" y="0"/>
                  </a:moveTo>
                  <a:cubicBezTo>
                    <a:pt x="2276" y="0"/>
                    <a:pt x="2214" y="63"/>
                    <a:pt x="2214" y="137"/>
                  </a:cubicBezTo>
                  <a:lnTo>
                    <a:pt x="2214" y="2628"/>
                  </a:lnTo>
                  <a:lnTo>
                    <a:pt x="1958" y="2628"/>
                  </a:lnTo>
                  <a:lnTo>
                    <a:pt x="1958" y="639"/>
                  </a:lnTo>
                  <a:cubicBezTo>
                    <a:pt x="1958" y="564"/>
                    <a:pt x="1896" y="502"/>
                    <a:pt x="1821" y="502"/>
                  </a:cubicBezTo>
                  <a:cubicBezTo>
                    <a:pt x="1743" y="502"/>
                    <a:pt x="1684" y="564"/>
                    <a:pt x="1684" y="639"/>
                  </a:cubicBezTo>
                  <a:lnTo>
                    <a:pt x="1684" y="2684"/>
                  </a:lnTo>
                  <a:cubicBezTo>
                    <a:pt x="1556" y="2756"/>
                    <a:pt x="1472" y="2893"/>
                    <a:pt x="1472" y="3049"/>
                  </a:cubicBezTo>
                  <a:lnTo>
                    <a:pt x="1472" y="3279"/>
                  </a:lnTo>
                  <a:lnTo>
                    <a:pt x="356" y="3279"/>
                  </a:lnTo>
                  <a:cubicBezTo>
                    <a:pt x="160" y="3279"/>
                    <a:pt x="1" y="3438"/>
                    <a:pt x="1" y="3638"/>
                  </a:cubicBezTo>
                  <a:cubicBezTo>
                    <a:pt x="1" y="3834"/>
                    <a:pt x="160" y="3993"/>
                    <a:pt x="356" y="3993"/>
                  </a:cubicBezTo>
                  <a:lnTo>
                    <a:pt x="3024" y="3993"/>
                  </a:lnTo>
                  <a:lnTo>
                    <a:pt x="3024" y="3279"/>
                  </a:lnTo>
                  <a:lnTo>
                    <a:pt x="3604" y="3279"/>
                  </a:lnTo>
                  <a:lnTo>
                    <a:pt x="3604" y="2628"/>
                  </a:lnTo>
                  <a:lnTo>
                    <a:pt x="4112" y="2628"/>
                  </a:lnTo>
                  <a:lnTo>
                    <a:pt x="4112" y="1977"/>
                  </a:lnTo>
                  <a:lnTo>
                    <a:pt x="3093" y="1977"/>
                  </a:lnTo>
                  <a:cubicBezTo>
                    <a:pt x="2906" y="1977"/>
                    <a:pt x="2750" y="2132"/>
                    <a:pt x="2750" y="2319"/>
                  </a:cubicBezTo>
                  <a:lnTo>
                    <a:pt x="2750" y="2628"/>
                  </a:lnTo>
                  <a:lnTo>
                    <a:pt x="2491" y="2628"/>
                  </a:lnTo>
                  <a:lnTo>
                    <a:pt x="2491" y="137"/>
                  </a:lnTo>
                  <a:cubicBezTo>
                    <a:pt x="2491" y="63"/>
                    <a:pt x="2429" y="0"/>
                    <a:pt x="2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2983513" y="2823359"/>
              <a:ext cx="435576" cy="222530"/>
            </a:xfrm>
            <a:custGeom>
              <a:avLst/>
              <a:gdLst/>
              <a:ahLst/>
              <a:cxnLst/>
              <a:rect l="l" t="t" r="r" b="b"/>
              <a:pathLst>
                <a:path w="3950" h="2018" extrusionOk="0">
                  <a:moveTo>
                    <a:pt x="1088" y="1"/>
                  </a:moveTo>
                  <a:lnTo>
                    <a:pt x="1088" y="652"/>
                  </a:lnTo>
                  <a:lnTo>
                    <a:pt x="580" y="652"/>
                  </a:lnTo>
                  <a:lnTo>
                    <a:pt x="580" y="1303"/>
                  </a:lnTo>
                  <a:lnTo>
                    <a:pt x="0" y="1303"/>
                  </a:lnTo>
                  <a:lnTo>
                    <a:pt x="0" y="2017"/>
                  </a:lnTo>
                  <a:lnTo>
                    <a:pt x="3949" y="2017"/>
                  </a:lnTo>
                  <a:lnTo>
                    <a:pt x="3949" y="1303"/>
                  </a:lnTo>
                  <a:lnTo>
                    <a:pt x="3367" y="1303"/>
                  </a:lnTo>
                  <a:lnTo>
                    <a:pt x="3367" y="652"/>
                  </a:lnTo>
                  <a:lnTo>
                    <a:pt x="2862" y="652"/>
                  </a:lnTo>
                  <a:lnTo>
                    <a:pt x="28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3282129" y="3504287"/>
              <a:ext cx="305014" cy="1192818"/>
            </a:xfrm>
            <a:custGeom>
              <a:avLst/>
              <a:gdLst/>
              <a:ahLst/>
              <a:cxnLst/>
              <a:rect l="l" t="t" r="r" b="b"/>
              <a:pathLst>
                <a:path w="2766" h="10817" extrusionOk="0">
                  <a:moveTo>
                    <a:pt x="571" y="0"/>
                  </a:moveTo>
                  <a:lnTo>
                    <a:pt x="571" y="736"/>
                  </a:lnTo>
                  <a:lnTo>
                    <a:pt x="1" y="736"/>
                  </a:lnTo>
                  <a:lnTo>
                    <a:pt x="1" y="10817"/>
                  </a:lnTo>
                  <a:lnTo>
                    <a:pt x="1139" y="10817"/>
                  </a:lnTo>
                  <a:lnTo>
                    <a:pt x="1139" y="736"/>
                  </a:lnTo>
                  <a:lnTo>
                    <a:pt x="2398" y="736"/>
                  </a:lnTo>
                  <a:cubicBezTo>
                    <a:pt x="2600" y="736"/>
                    <a:pt x="2766" y="571"/>
                    <a:pt x="2766" y="368"/>
                  </a:cubicBezTo>
                  <a:cubicBezTo>
                    <a:pt x="2766" y="166"/>
                    <a:pt x="2600" y="0"/>
                    <a:pt x="2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3307601" y="3045777"/>
              <a:ext cx="134532" cy="458623"/>
            </a:xfrm>
            <a:custGeom>
              <a:avLst/>
              <a:gdLst/>
              <a:ahLst/>
              <a:cxnLst/>
              <a:rect l="l" t="t" r="r" b="b"/>
              <a:pathLst>
                <a:path w="1220" h="4159" extrusionOk="0">
                  <a:moveTo>
                    <a:pt x="836" y="0"/>
                  </a:moveTo>
                  <a:lnTo>
                    <a:pt x="1" y="4158"/>
                  </a:lnTo>
                  <a:lnTo>
                    <a:pt x="340" y="4158"/>
                  </a:lnTo>
                  <a:lnTo>
                    <a:pt x="12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2960135" y="3045777"/>
              <a:ext cx="134422" cy="458623"/>
            </a:xfrm>
            <a:custGeom>
              <a:avLst/>
              <a:gdLst/>
              <a:ahLst/>
              <a:cxnLst/>
              <a:rect l="l" t="t" r="r" b="b"/>
              <a:pathLst>
                <a:path w="1219" h="4159" extrusionOk="0">
                  <a:moveTo>
                    <a:pt x="0" y="0"/>
                  </a:moveTo>
                  <a:lnTo>
                    <a:pt x="882" y="4158"/>
                  </a:lnTo>
                  <a:lnTo>
                    <a:pt x="1219" y="4158"/>
                  </a:lnTo>
                  <a:lnTo>
                    <a:pt x="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2721948" y="3045777"/>
              <a:ext cx="958709" cy="240725"/>
            </a:xfrm>
            <a:custGeom>
              <a:avLst/>
              <a:gdLst/>
              <a:ahLst/>
              <a:cxnLst/>
              <a:rect l="l" t="t" r="r" b="b"/>
              <a:pathLst>
                <a:path w="8694" h="2183" extrusionOk="0">
                  <a:moveTo>
                    <a:pt x="0" y="0"/>
                  </a:moveTo>
                  <a:lnTo>
                    <a:pt x="705" y="2182"/>
                  </a:lnTo>
                  <a:lnTo>
                    <a:pt x="2609" y="359"/>
                  </a:lnTo>
                  <a:lnTo>
                    <a:pt x="6075" y="359"/>
                  </a:lnTo>
                  <a:lnTo>
                    <a:pt x="8329" y="1132"/>
                  </a:lnTo>
                  <a:lnTo>
                    <a:pt x="86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2835638" y="2675925"/>
              <a:ext cx="89210" cy="206651"/>
            </a:xfrm>
            <a:custGeom>
              <a:avLst/>
              <a:gdLst/>
              <a:ahLst/>
              <a:cxnLst/>
              <a:rect l="l" t="t" r="r" b="b"/>
              <a:pathLst>
                <a:path w="809" h="1874" extrusionOk="0">
                  <a:moveTo>
                    <a:pt x="531" y="0"/>
                  </a:moveTo>
                  <a:lnTo>
                    <a:pt x="531" y="571"/>
                  </a:lnTo>
                  <a:lnTo>
                    <a:pt x="808" y="571"/>
                  </a:lnTo>
                  <a:lnTo>
                    <a:pt x="808" y="0"/>
                  </a:lnTo>
                  <a:close/>
                  <a:moveTo>
                    <a:pt x="1" y="465"/>
                  </a:moveTo>
                  <a:lnTo>
                    <a:pt x="1" y="1035"/>
                  </a:lnTo>
                  <a:lnTo>
                    <a:pt x="275" y="1035"/>
                  </a:lnTo>
                  <a:lnTo>
                    <a:pt x="275" y="465"/>
                  </a:lnTo>
                  <a:close/>
                  <a:moveTo>
                    <a:pt x="531" y="839"/>
                  </a:moveTo>
                  <a:lnTo>
                    <a:pt x="531" y="1409"/>
                  </a:lnTo>
                  <a:lnTo>
                    <a:pt x="808" y="1409"/>
                  </a:lnTo>
                  <a:lnTo>
                    <a:pt x="808" y="839"/>
                  </a:lnTo>
                  <a:close/>
                  <a:moveTo>
                    <a:pt x="1" y="1303"/>
                  </a:moveTo>
                  <a:lnTo>
                    <a:pt x="1" y="1874"/>
                  </a:lnTo>
                  <a:lnTo>
                    <a:pt x="275" y="1874"/>
                  </a:lnTo>
                  <a:lnTo>
                    <a:pt x="275" y="13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2661078" y="4647806"/>
              <a:ext cx="1819717" cy="431496"/>
            </a:xfrm>
            <a:custGeom>
              <a:avLst/>
              <a:gdLst/>
              <a:ahLst/>
              <a:cxnLst/>
              <a:rect l="l" t="t" r="r" b="b"/>
              <a:pathLst>
                <a:path w="16502" h="3913" extrusionOk="0">
                  <a:moveTo>
                    <a:pt x="0" y="1"/>
                  </a:moveTo>
                  <a:lnTo>
                    <a:pt x="0" y="3913"/>
                  </a:lnTo>
                  <a:lnTo>
                    <a:pt x="16502" y="3913"/>
                  </a:lnTo>
                  <a:lnTo>
                    <a:pt x="165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2661078" y="4647806"/>
              <a:ext cx="1819717" cy="431827"/>
            </a:xfrm>
            <a:custGeom>
              <a:avLst/>
              <a:gdLst/>
              <a:ahLst/>
              <a:cxnLst/>
              <a:rect l="l" t="t" r="r" b="b"/>
              <a:pathLst>
                <a:path w="16502" h="3916" extrusionOk="0">
                  <a:moveTo>
                    <a:pt x="5817" y="456"/>
                  </a:moveTo>
                  <a:lnTo>
                    <a:pt x="5817" y="939"/>
                  </a:lnTo>
                  <a:lnTo>
                    <a:pt x="2993" y="939"/>
                  </a:lnTo>
                  <a:lnTo>
                    <a:pt x="2993" y="456"/>
                  </a:lnTo>
                  <a:close/>
                  <a:moveTo>
                    <a:pt x="10321" y="456"/>
                  </a:moveTo>
                  <a:lnTo>
                    <a:pt x="10321" y="939"/>
                  </a:lnTo>
                  <a:lnTo>
                    <a:pt x="6181" y="939"/>
                  </a:lnTo>
                  <a:lnTo>
                    <a:pt x="6181" y="456"/>
                  </a:lnTo>
                  <a:close/>
                  <a:moveTo>
                    <a:pt x="13510" y="456"/>
                  </a:moveTo>
                  <a:lnTo>
                    <a:pt x="13510" y="939"/>
                  </a:lnTo>
                  <a:lnTo>
                    <a:pt x="10686" y="939"/>
                  </a:lnTo>
                  <a:lnTo>
                    <a:pt x="10686" y="456"/>
                  </a:lnTo>
                  <a:close/>
                  <a:moveTo>
                    <a:pt x="5817" y="995"/>
                  </a:moveTo>
                  <a:lnTo>
                    <a:pt x="5817" y="1668"/>
                  </a:lnTo>
                  <a:lnTo>
                    <a:pt x="2993" y="1668"/>
                  </a:lnTo>
                  <a:lnTo>
                    <a:pt x="2993" y="995"/>
                  </a:lnTo>
                  <a:close/>
                  <a:moveTo>
                    <a:pt x="10321" y="995"/>
                  </a:moveTo>
                  <a:lnTo>
                    <a:pt x="10321" y="1668"/>
                  </a:lnTo>
                  <a:lnTo>
                    <a:pt x="6181" y="1668"/>
                  </a:lnTo>
                  <a:lnTo>
                    <a:pt x="6181" y="995"/>
                  </a:lnTo>
                  <a:close/>
                  <a:moveTo>
                    <a:pt x="13510" y="995"/>
                  </a:moveTo>
                  <a:lnTo>
                    <a:pt x="13510" y="1668"/>
                  </a:lnTo>
                  <a:lnTo>
                    <a:pt x="10686" y="1668"/>
                  </a:lnTo>
                  <a:lnTo>
                    <a:pt x="10686" y="995"/>
                  </a:lnTo>
                  <a:close/>
                  <a:moveTo>
                    <a:pt x="5817" y="1725"/>
                  </a:moveTo>
                  <a:lnTo>
                    <a:pt x="5817" y="2401"/>
                  </a:lnTo>
                  <a:lnTo>
                    <a:pt x="2993" y="2401"/>
                  </a:lnTo>
                  <a:lnTo>
                    <a:pt x="2993" y="1725"/>
                  </a:lnTo>
                  <a:close/>
                  <a:moveTo>
                    <a:pt x="8236" y="1725"/>
                  </a:moveTo>
                  <a:lnTo>
                    <a:pt x="8236" y="2401"/>
                  </a:lnTo>
                  <a:lnTo>
                    <a:pt x="6181" y="2401"/>
                  </a:lnTo>
                  <a:lnTo>
                    <a:pt x="6181" y="1725"/>
                  </a:lnTo>
                  <a:close/>
                  <a:moveTo>
                    <a:pt x="10321" y="1725"/>
                  </a:moveTo>
                  <a:lnTo>
                    <a:pt x="10321" y="2401"/>
                  </a:lnTo>
                  <a:lnTo>
                    <a:pt x="8292" y="2401"/>
                  </a:lnTo>
                  <a:lnTo>
                    <a:pt x="8292" y="1725"/>
                  </a:lnTo>
                  <a:close/>
                  <a:moveTo>
                    <a:pt x="13510" y="1725"/>
                  </a:moveTo>
                  <a:lnTo>
                    <a:pt x="13510" y="2401"/>
                  </a:lnTo>
                  <a:lnTo>
                    <a:pt x="10686" y="2401"/>
                  </a:lnTo>
                  <a:lnTo>
                    <a:pt x="10686" y="1725"/>
                  </a:lnTo>
                  <a:close/>
                  <a:moveTo>
                    <a:pt x="5817" y="2454"/>
                  </a:moveTo>
                  <a:lnTo>
                    <a:pt x="5817" y="3130"/>
                  </a:lnTo>
                  <a:lnTo>
                    <a:pt x="2993" y="3130"/>
                  </a:lnTo>
                  <a:lnTo>
                    <a:pt x="2993" y="2454"/>
                  </a:lnTo>
                  <a:close/>
                  <a:moveTo>
                    <a:pt x="8236" y="2454"/>
                  </a:moveTo>
                  <a:lnTo>
                    <a:pt x="8236" y="3130"/>
                  </a:lnTo>
                  <a:lnTo>
                    <a:pt x="6181" y="3130"/>
                  </a:lnTo>
                  <a:lnTo>
                    <a:pt x="6181" y="2454"/>
                  </a:lnTo>
                  <a:close/>
                  <a:moveTo>
                    <a:pt x="10321" y="2454"/>
                  </a:moveTo>
                  <a:lnTo>
                    <a:pt x="10321" y="3130"/>
                  </a:lnTo>
                  <a:lnTo>
                    <a:pt x="8292" y="3130"/>
                  </a:lnTo>
                  <a:lnTo>
                    <a:pt x="8292" y="2454"/>
                  </a:lnTo>
                  <a:close/>
                  <a:moveTo>
                    <a:pt x="13510" y="2454"/>
                  </a:moveTo>
                  <a:lnTo>
                    <a:pt x="13510" y="3130"/>
                  </a:lnTo>
                  <a:lnTo>
                    <a:pt x="10686" y="3130"/>
                  </a:lnTo>
                  <a:lnTo>
                    <a:pt x="10686" y="2454"/>
                  </a:lnTo>
                  <a:close/>
                  <a:moveTo>
                    <a:pt x="5817" y="3186"/>
                  </a:moveTo>
                  <a:lnTo>
                    <a:pt x="5817" y="3860"/>
                  </a:lnTo>
                  <a:lnTo>
                    <a:pt x="2993" y="3860"/>
                  </a:lnTo>
                  <a:lnTo>
                    <a:pt x="2993" y="3186"/>
                  </a:lnTo>
                  <a:close/>
                  <a:moveTo>
                    <a:pt x="8236" y="3186"/>
                  </a:moveTo>
                  <a:lnTo>
                    <a:pt x="8236" y="3860"/>
                  </a:lnTo>
                  <a:lnTo>
                    <a:pt x="6181" y="3860"/>
                  </a:lnTo>
                  <a:lnTo>
                    <a:pt x="6181" y="3186"/>
                  </a:lnTo>
                  <a:close/>
                  <a:moveTo>
                    <a:pt x="10321" y="3186"/>
                  </a:moveTo>
                  <a:lnTo>
                    <a:pt x="10321" y="3860"/>
                  </a:lnTo>
                  <a:lnTo>
                    <a:pt x="8292" y="3860"/>
                  </a:lnTo>
                  <a:lnTo>
                    <a:pt x="8292" y="3186"/>
                  </a:lnTo>
                  <a:close/>
                  <a:moveTo>
                    <a:pt x="13510" y="3186"/>
                  </a:moveTo>
                  <a:lnTo>
                    <a:pt x="13510" y="3860"/>
                  </a:lnTo>
                  <a:lnTo>
                    <a:pt x="10686" y="3860"/>
                  </a:lnTo>
                  <a:lnTo>
                    <a:pt x="10686" y="3186"/>
                  </a:lnTo>
                  <a:close/>
                  <a:moveTo>
                    <a:pt x="0" y="1"/>
                  </a:moveTo>
                  <a:lnTo>
                    <a:pt x="0" y="456"/>
                  </a:lnTo>
                  <a:lnTo>
                    <a:pt x="2628" y="456"/>
                  </a:lnTo>
                  <a:lnTo>
                    <a:pt x="2628" y="939"/>
                  </a:lnTo>
                  <a:lnTo>
                    <a:pt x="0" y="939"/>
                  </a:lnTo>
                  <a:lnTo>
                    <a:pt x="0" y="995"/>
                  </a:lnTo>
                  <a:lnTo>
                    <a:pt x="2628" y="995"/>
                  </a:lnTo>
                  <a:lnTo>
                    <a:pt x="2628" y="1668"/>
                  </a:lnTo>
                  <a:lnTo>
                    <a:pt x="0" y="1668"/>
                  </a:lnTo>
                  <a:lnTo>
                    <a:pt x="0" y="1725"/>
                  </a:lnTo>
                  <a:lnTo>
                    <a:pt x="2628" y="1725"/>
                  </a:lnTo>
                  <a:lnTo>
                    <a:pt x="2628" y="2401"/>
                  </a:lnTo>
                  <a:lnTo>
                    <a:pt x="0" y="2401"/>
                  </a:lnTo>
                  <a:lnTo>
                    <a:pt x="0" y="2454"/>
                  </a:lnTo>
                  <a:lnTo>
                    <a:pt x="2628" y="2454"/>
                  </a:lnTo>
                  <a:lnTo>
                    <a:pt x="2628" y="3130"/>
                  </a:lnTo>
                  <a:lnTo>
                    <a:pt x="0" y="3130"/>
                  </a:lnTo>
                  <a:lnTo>
                    <a:pt x="0" y="3186"/>
                  </a:lnTo>
                  <a:lnTo>
                    <a:pt x="2628" y="3186"/>
                  </a:lnTo>
                  <a:lnTo>
                    <a:pt x="2628" y="3860"/>
                  </a:lnTo>
                  <a:lnTo>
                    <a:pt x="0" y="3860"/>
                  </a:lnTo>
                  <a:lnTo>
                    <a:pt x="0" y="3916"/>
                  </a:lnTo>
                  <a:lnTo>
                    <a:pt x="16502" y="3916"/>
                  </a:lnTo>
                  <a:lnTo>
                    <a:pt x="16502" y="3860"/>
                  </a:lnTo>
                  <a:lnTo>
                    <a:pt x="13874" y="3860"/>
                  </a:lnTo>
                  <a:lnTo>
                    <a:pt x="13874" y="3186"/>
                  </a:lnTo>
                  <a:lnTo>
                    <a:pt x="16502" y="3186"/>
                  </a:lnTo>
                  <a:lnTo>
                    <a:pt x="16502" y="3130"/>
                  </a:lnTo>
                  <a:lnTo>
                    <a:pt x="13874" y="3130"/>
                  </a:lnTo>
                  <a:lnTo>
                    <a:pt x="13874" y="2454"/>
                  </a:lnTo>
                  <a:lnTo>
                    <a:pt x="16502" y="2454"/>
                  </a:lnTo>
                  <a:lnTo>
                    <a:pt x="16502" y="2401"/>
                  </a:lnTo>
                  <a:lnTo>
                    <a:pt x="13874" y="2401"/>
                  </a:lnTo>
                  <a:lnTo>
                    <a:pt x="13874" y="1725"/>
                  </a:lnTo>
                  <a:lnTo>
                    <a:pt x="16502" y="1725"/>
                  </a:lnTo>
                  <a:lnTo>
                    <a:pt x="16502" y="1668"/>
                  </a:lnTo>
                  <a:lnTo>
                    <a:pt x="13874" y="1668"/>
                  </a:lnTo>
                  <a:lnTo>
                    <a:pt x="13874" y="995"/>
                  </a:lnTo>
                  <a:lnTo>
                    <a:pt x="16502" y="995"/>
                  </a:lnTo>
                  <a:lnTo>
                    <a:pt x="16502" y="939"/>
                  </a:lnTo>
                  <a:lnTo>
                    <a:pt x="13874" y="939"/>
                  </a:lnTo>
                  <a:lnTo>
                    <a:pt x="13874" y="456"/>
                  </a:lnTo>
                  <a:lnTo>
                    <a:pt x="16502" y="456"/>
                  </a:lnTo>
                  <a:lnTo>
                    <a:pt x="165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3526932" y="4248401"/>
              <a:ext cx="2141823" cy="830903"/>
            </a:xfrm>
            <a:custGeom>
              <a:avLst/>
              <a:gdLst/>
              <a:ahLst/>
              <a:cxnLst/>
              <a:rect l="l" t="t" r="r" b="b"/>
              <a:pathLst>
                <a:path w="19423" h="7535" extrusionOk="0">
                  <a:moveTo>
                    <a:pt x="9725" y="1"/>
                  </a:moveTo>
                  <a:cubicBezTo>
                    <a:pt x="5150" y="1"/>
                    <a:pt x="3276" y="2114"/>
                    <a:pt x="2868" y="2931"/>
                  </a:cubicBezTo>
                  <a:lnTo>
                    <a:pt x="0" y="2931"/>
                  </a:lnTo>
                  <a:lnTo>
                    <a:pt x="0" y="7535"/>
                  </a:lnTo>
                  <a:lnTo>
                    <a:pt x="19422" y="7535"/>
                  </a:lnTo>
                  <a:lnTo>
                    <a:pt x="19422" y="2931"/>
                  </a:lnTo>
                  <a:lnTo>
                    <a:pt x="16726" y="2931"/>
                  </a:lnTo>
                  <a:cubicBezTo>
                    <a:pt x="16165" y="2164"/>
                    <a:pt x="14192" y="1"/>
                    <a:pt x="9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3526932" y="4094131"/>
              <a:ext cx="2332263" cy="985505"/>
            </a:xfrm>
            <a:custGeom>
              <a:avLst/>
              <a:gdLst/>
              <a:ahLst/>
              <a:cxnLst/>
              <a:rect l="l" t="t" r="r" b="b"/>
              <a:pathLst>
                <a:path w="21150" h="8937" extrusionOk="0">
                  <a:moveTo>
                    <a:pt x="7029" y="1948"/>
                  </a:moveTo>
                  <a:lnTo>
                    <a:pt x="7029" y="2753"/>
                  </a:lnTo>
                  <a:lnTo>
                    <a:pt x="4888" y="2753"/>
                  </a:lnTo>
                  <a:cubicBezTo>
                    <a:pt x="5489" y="2416"/>
                    <a:pt x="6216" y="2142"/>
                    <a:pt x="7029" y="1948"/>
                  </a:cubicBezTo>
                  <a:close/>
                  <a:moveTo>
                    <a:pt x="9725" y="1649"/>
                  </a:moveTo>
                  <a:cubicBezTo>
                    <a:pt x="10648" y="1649"/>
                    <a:pt x="11530" y="1749"/>
                    <a:pt x="12328" y="1927"/>
                  </a:cubicBezTo>
                  <a:lnTo>
                    <a:pt x="12328" y="2753"/>
                  </a:lnTo>
                  <a:lnTo>
                    <a:pt x="7095" y="2753"/>
                  </a:lnTo>
                  <a:lnTo>
                    <a:pt x="7095" y="1936"/>
                  </a:lnTo>
                  <a:cubicBezTo>
                    <a:pt x="7902" y="1749"/>
                    <a:pt x="8790" y="1649"/>
                    <a:pt x="9725" y="1649"/>
                  </a:cubicBezTo>
                  <a:close/>
                  <a:moveTo>
                    <a:pt x="12394" y="1942"/>
                  </a:moveTo>
                  <a:cubicBezTo>
                    <a:pt x="13216" y="2135"/>
                    <a:pt x="13955" y="2413"/>
                    <a:pt x="14563" y="2753"/>
                  </a:cubicBezTo>
                  <a:lnTo>
                    <a:pt x="12394" y="2753"/>
                  </a:lnTo>
                  <a:lnTo>
                    <a:pt x="12394" y="1942"/>
                  </a:lnTo>
                  <a:close/>
                  <a:moveTo>
                    <a:pt x="7029" y="2818"/>
                  </a:moveTo>
                  <a:lnTo>
                    <a:pt x="7029" y="3526"/>
                  </a:lnTo>
                  <a:lnTo>
                    <a:pt x="3840" y="3526"/>
                  </a:lnTo>
                  <a:cubicBezTo>
                    <a:pt x="4096" y="3270"/>
                    <a:pt x="4411" y="3033"/>
                    <a:pt x="4772" y="2818"/>
                  </a:cubicBezTo>
                  <a:close/>
                  <a:moveTo>
                    <a:pt x="12328" y="2818"/>
                  </a:moveTo>
                  <a:lnTo>
                    <a:pt x="12328" y="3526"/>
                  </a:lnTo>
                  <a:lnTo>
                    <a:pt x="7095" y="3526"/>
                  </a:lnTo>
                  <a:lnTo>
                    <a:pt x="7095" y="2818"/>
                  </a:lnTo>
                  <a:close/>
                  <a:moveTo>
                    <a:pt x="14678" y="2818"/>
                  </a:moveTo>
                  <a:cubicBezTo>
                    <a:pt x="15040" y="3033"/>
                    <a:pt x="15355" y="3270"/>
                    <a:pt x="15610" y="3526"/>
                  </a:cubicBezTo>
                  <a:lnTo>
                    <a:pt x="12394" y="3526"/>
                  </a:lnTo>
                  <a:lnTo>
                    <a:pt x="12394" y="2818"/>
                  </a:lnTo>
                  <a:close/>
                  <a:moveTo>
                    <a:pt x="7029" y="3591"/>
                  </a:moveTo>
                  <a:lnTo>
                    <a:pt x="7029" y="4330"/>
                  </a:lnTo>
                  <a:lnTo>
                    <a:pt x="3261" y="4330"/>
                  </a:lnTo>
                  <a:cubicBezTo>
                    <a:pt x="3382" y="4071"/>
                    <a:pt x="3557" y="3825"/>
                    <a:pt x="3778" y="3591"/>
                  </a:cubicBezTo>
                  <a:close/>
                  <a:moveTo>
                    <a:pt x="12328" y="3591"/>
                  </a:moveTo>
                  <a:lnTo>
                    <a:pt x="12328" y="4330"/>
                  </a:lnTo>
                  <a:lnTo>
                    <a:pt x="7095" y="4330"/>
                  </a:lnTo>
                  <a:lnTo>
                    <a:pt x="7095" y="3591"/>
                  </a:lnTo>
                  <a:close/>
                  <a:moveTo>
                    <a:pt x="15676" y="3591"/>
                  </a:moveTo>
                  <a:cubicBezTo>
                    <a:pt x="15897" y="3825"/>
                    <a:pt x="16072" y="4071"/>
                    <a:pt x="16190" y="4330"/>
                  </a:cubicBezTo>
                  <a:lnTo>
                    <a:pt x="12394" y="4330"/>
                  </a:lnTo>
                  <a:lnTo>
                    <a:pt x="12394" y="3591"/>
                  </a:lnTo>
                  <a:close/>
                  <a:moveTo>
                    <a:pt x="6848" y="4866"/>
                  </a:moveTo>
                  <a:lnTo>
                    <a:pt x="6848" y="5433"/>
                  </a:lnTo>
                  <a:lnTo>
                    <a:pt x="3526" y="5433"/>
                  </a:lnTo>
                  <a:lnTo>
                    <a:pt x="3526" y="4866"/>
                  </a:lnTo>
                  <a:close/>
                  <a:moveTo>
                    <a:pt x="12147" y="4866"/>
                  </a:moveTo>
                  <a:lnTo>
                    <a:pt x="12147" y="5433"/>
                  </a:lnTo>
                  <a:lnTo>
                    <a:pt x="7275" y="5433"/>
                  </a:lnTo>
                  <a:lnTo>
                    <a:pt x="7275" y="4866"/>
                  </a:lnTo>
                  <a:close/>
                  <a:moveTo>
                    <a:pt x="15900" y="4866"/>
                  </a:moveTo>
                  <a:lnTo>
                    <a:pt x="15900" y="5433"/>
                  </a:lnTo>
                  <a:lnTo>
                    <a:pt x="12577" y="5433"/>
                  </a:lnTo>
                  <a:lnTo>
                    <a:pt x="12577" y="4866"/>
                  </a:lnTo>
                  <a:close/>
                  <a:moveTo>
                    <a:pt x="6848" y="5499"/>
                  </a:moveTo>
                  <a:lnTo>
                    <a:pt x="6848" y="6294"/>
                  </a:lnTo>
                  <a:lnTo>
                    <a:pt x="3526" y="6294"/>
                  </a:lnTo>
                  <a:lnTo>
                    <a:pt x="3526" y="5499"/>
                  </a:lnTo>
                  <a:close/>
                  <a:moveTo>
                    <a:pt x="12147" y="5499"/>
                  </a:moveTo>
                  <a:lnTo>
                    <a:pt x="12147" y="6294"/>
                  </a:lnTo>
                  <a:lnTo>
                    <a:pt x="7275" y="6294"/>
                  </a:lnTo>
                  <a:lnTo>
                    <a:pt x="7275" y="5499"/>
                  </a:lnTo>
                  <a:close/>
                  <a:moveTo>
                    <a:pt x="15900" y="5499"/>
                  </a:moveTo>
                  <a:lnTo>
                    <a:pt x="15900" y="6294"/>
                  </a:lnTo>
                  <a:lnTo>
                    <a:pt x="12577" y="6294"/>
                  </a:lnTo>
                  <a:lnTo>
                    <a:pt x="12577" y="5499"/>
                  </a:lnTo>
                  <a:close/>
                  <a:moveTo>
                    <a:pt x="6848" y="6359"/>
                  </a:moveTo>
                  <a:lnTo>
                    <a:pt x="6848" y="7154"/>
                  </a:lnTo>
                  <a:lnTo>
                    <a:pt x="3526" y="7154"/>
                  </a:lnTo>
                  <a:lnTo>
                    <a:pt x="3526" y="6359"/>
                  </a:lnTo>
                  <a:close/>
                  <a:moveTo>
                    <a:pt x="12147" y="6359"/>
                  </a:moveTo>
                  <a:lnTo>
                    <a:pt x="12147" y="7154"/>
                  </a:lnTo>
                  <a:lnTo>
                    <a:pt x="7275" y="7154"/>
                  </a:lnTo>
                  <a:lnTo>
                    <a:pt x="7275" y="6359"/>
                  </a:lnTo>
                  <a:close/>
                  <a:moveTo>
                    <a:pt x="15900" y="6359"/>
                  </a:moveTo>
                  <a:lnTo>
                    <a:pt x="15900" y="7154"/>
                  </a:lnTo>
                  <a:lnTo>
                    <a:pt x="12577" y="7154"/>
                  </a:lnTo>
                  <a:lnTo>
                    <a:pt x="12577" y="6359"/>
                  </a:lnTo>
                  <a:close/>
                  <a:moveTo>
                    <a:pt x="6848" y="7219"/>
                  </a:moveTo>
                  <a:lnTo>
                    <a:pt x="6848" y="8011"/>
                  </a:lnTo>
                  <a:lnTo>
                    <a:pt x="3526" y="8011"/>
                  </a:lnTo>
                  <a:lnTo>
                    <a:pt x="3526" y="7219"/>
                  </a:lnTo>
                  <a:close/>
                  <a:moveTo>
                    <a:pt x="12147" y="7219"/>
                  </a:moveTo>
                  <a:lnTo>
                    <a:pt x="12147" y="8011"/>
                  </a:lnTo>
                  <a:lnTo>
                    <a:pt x="7275" y="8011"/>
                  </a:lnTo>
                  <a:lnTo>
                    <a:pt x="7275" y="7219"/>
                  </a:lnTo>
                  <a:close/>
                  <a:moveTo>
                    <a:pt x="15900" y="7219"/>
                  </a:moveTo>
                  <a:lnTo>
                    <a:pt x="15900" y="8011"/>
                  </a:lnTo>
                  <a:lnTo>
                    <a:pt x="12577" y="8011"/>
                  </a:lnTo>
                  <a:lnTo>
                    <a:pt x="12577" y="7219"/>
                  </a:lnTo>
                  <a:close/>
                  <a:moveTo>
                    <a:pt x="6848" y="8077"/>
                  </a:moveTo>
                  <a:lnTo>
                    <a:pt x="6848" y="8871"/>
                  </a:lnTo>
                  <a:lnTo>
                    <a:pt x="3526" y="8871"/>
                  </a:lnTo>
                  <a:lnTo>
                    <a:pt x="3526" y="8077"/>
                  </a:lnTo>
                  <a:close/>
                  <a:moveTo>
                    <a:pt x="12147" y="8077"/>
                  </a:moveTo>
                  <a:lnTo>
                    <a:pt x="12147" y="8871"/>
                  </a:lnTo>
                  <a:lnTo>
                    <a:pt x="7275" y="8871"/>
                  </a:lnTo>
                  <a:lnTo>
                    <a:pt x="7275" y="8077"/>
                  </a:lnTo>
                  <a:close/>
                  <a:moveTo>
                    <a:pt x="15900" y="8077"/>
                  </a:moveTo>
                  <a:lnTo>
                    <a:pt x="15900" y="8871"/>
                  </a:lnTo>
                  <a:lnTo>
                    <a:pt x="12577" y="8871"/>
                  </a:lnTo>
                  <a:lnTo>
                    <a:pt x="12577" y="8077"/>
                  </a:lnTo>
                  <a:close/>
                  <a:moveTo>
                    <a:pt x="18207" y="0"/>
                  </a:moveTo>
                  <a:lnTo>
                    <a:pt x="18207" y="22"/>
                  </a:lnTo>
                  <a:lnTo>
                    <a:pt x="18176" y="22"/>
                  </a:lnTo>
                  <a:lnTo>
                    <a:pt x="18176" y="4330"/>
                  </a:lnTo>
                  <a:lnTo>
                    <a:pt x="17172" y="4330"/>
                  </a:lnTo>
                  <a:cubicBezTo>
                    <a:pt x="16514" y="2419"/>
                    <a:pt x="13431" y="973"/>
                    <a:pt x="9725" y="973"/>
                  </a:cubicBezTo>
                  <a:cubicBezTo>
                    <a:pt x="6019" y="973"/>
                    <a:pt x="2936" y="2419"/>
                    <a:pt x="2279" y="4330"/>
                  </a:cubicBezTo>
                  <a:lnTo>
                    <a:pt x="0" y="4330"/>
                  </a:lnTo>
                  <a:lnTo>
                    <a:pt x="0" y="4866"/>
                  </a:lnTo>
                  <a:lnTo>
                    <a:pt x="3095" y="4866"/>
                  </a:lnTo>
                  <a:lnTo>
                    <a:pt x="3095" y="5433"/>
                  </a:lnTo>
                  <a:lnTo>
                    <a:pt x="0" y="5433"/>
                  </a:lnTo>
                  <a:lnTo>
                    <a:pt x="0" y="5499"/>
                  </a:lnTo>
                  <a:lnTo>
                    <a:pt x="3095" y="5499"/>
                  </a:lnTo>
                  <a:lnTo>
                    <a:pt x="3095" y="6294"/>
                  </a:lnTo>
                  <a:lnTo>
                    <a:pt x="0" y="6294"/>
                  </a:lnTo>
                  <a:lnTo>
                    <a:pt x="0" y="6359"/>
                  </a:lnTo>
                  <a:lnTo>
                    <a:pt x="3095" y="6359"/>
                  </a:lnTo>
                  <a:lnTo>
                    <a:pt x="3095" y="7154"/>
                  </a:lnTo>
                  <a:lnTo>
                    <a:pt x="0" y="7154"/>
                  </a:lnTo>
                  <a:lnTo>
                    <a:pt x="0" y="7219"/>
                  </a:lnTo>
                  <a:lnTo>
                    <a:pt x="3095" y="7219"/>
                  </a:lnTo>
                  <a:lnTo>
                    <a:pt x="3095" y="8011"/>
                  </a:lnTo>
                  <a:lnTo>
                    <a:pt x="0" y="8011"/>
                  </a:lnTo>
                  <a:lnTo>
                    <a:pt x="0" y="8077"/>
                  </a:lnTo>
                  <a:lnTo>
                    <a:pt x="3095" y="8077"/>
                  </a:lnTo>
                  <a:lnTo>
                    <a:pt x="3095" y="8871"/>
                  </a:lnTo>
                  <a:lnTo>
                    <a:pt x="0" y="8871"/>
                  </a:lnTo>
                  <a:lnTo>
                    <a:pt x="0" y="8937"/>
                  </a:lnTo>
                  <a:lnTo>
                    <a:pt x="19422" y="8937"/>
                  </a:lnTo>
                  <a:lnTo>
                    <a:pt x="19422" y="8871"/>
                  </a:lnTo>
                  <a:lnTo>
                    <a:pt x="16327" y="8871"/>
                  </a:lnTo>
                  <a:lnTo>
                    <a:pt x="16327" y="8077"/>
                  </a:lnTo>
                  <a:lnTo>
                    <a:pt x="19422" y="8077"/>
                  </a:lnTo>
                  <a:lnTo>
                    <a:pt x="19422" y="8011"/>
                  </a:lnTo>
                  <a:lnTo>
                    <a:pt x="16327" y="8011"/>
                  </a:lnTo>
                  <a:lnTo>
                    <a:pt x="16327" y="7219"/>
                  </a:lnTo>
                  <a:lnTo>
                    <a:pt x="19422" y="7219"/>
                  </a:lnTo>
                  <a:lnTo>
                    <a:pt x="19422" y="7154"/>
                  </a:lnTo>
                  <a:lnTo>
                    <a:pt x="16327" y="7154"/>
                  </a:lnTo>
                  <a:lnTo>
                    <a:pt x="16327" y="6359"/>
                  </a:lnTo>
                  <a:lnTo>
                    <a:pt x="19422" y="6359"/>
                  </a:lnTo>
                  <a:lnTo>
                    <a:pt x="19422" y="6294"/>
                  </a:lnTo>
                  <a:lnTo>
                    <a:pt x="16327" y="6294"/>
                  </a:lnTo>
                  <a:lnTo>
                    <a:pt x="16327" y="5499"/>
                  </a:lnTo>
                  <a:lnTo>
                    <a:pt x="19422" y="5499"/>
                  </a:lnTo>
                  <a:lnTo>
                    <a:pt x="19422" y="5433"/>
                  </a:lnTo>
                  <a:lnTo>
                    <a:pt x="16327" y="5433"/>
                  </a:lnTo>
                  <a:lnTo>
                    <a:pt x="16327" y="4866"/>
                  </a:lnTo>
                  <a:lnTo>
                    <a:pt x="19422" y="4866"/>
                  </a:lnTo>
                  <a:lnTo>
                    <a:pt x="19422" y="4330"/>
                  </a:lnTo>
                  <a:lnTo>
                    <a:pt x="18241" y="4330"/>
                  </a:lnTo>
                  <a:lnTo>
                    <a:pt x="18241" y="1958"/>
                  </a:lnTo>
                  <a:lnTo>
                    <a:pt x="20922" y="1194"/>
                  </a:lnTo>
                  <a:cubicBezTo>
                    <a:pt x="21149" y="1129"/>
                    <a:pt x="21149" y="804"/>
                    <a:pt x="20922" y="742"/>
                  </a:cubicBezTo>
                  <a:lnTo>
                    <a:pt x="18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3092792" y="2569403"/>
              <a:ext cx="659650" cy="476487"/>
            </a:xfrm>
            <a:custGeom>
              <a:avLst/>
              <a:gdLst/>
              <a:ahLst/>
              <a:cxnLst/>
              <a:rect l="l" t="t" r="r" b="b"/>
              <a:pathLst>
                <a:path w="5982" h="4321" extrusionOk="0">
                  <a:moveTo>
                    <a:pt x="967" y="0"/>
                  </a:moveTo>
                  <a:cubicBezTo>
                    <a:pt x="434" y="0"/>
                    <a:pt x="0" y="433"/>
                    <a:pt x="0" y="966"/>
                  </a:cubicBezTo>
                  <a:cubicBezTo>
                    <a:pt x="0" y="1499"/>
                    <a:pt x="434" y="1933"/>
                    <a:pt x="967" y="1933"/>
                  </a:cubicBezTo>
                  <a:cubicBezTo>
                    <a:pt x="1500" y="1933"/>
                    <a:pt x="1933" y="1499"/>
                    <a:pt x="1933" y="966"/>
                  </a:cubicBezTo>
                  <a:cubicBezTo>
                    <a:pt x="1933" y="433"/>
                    <a:pt x="1500" y="0"/>
                    <a:pt x="967" y="0"/>
                  </a:cubicBezTo>
                  <a:close/>
                  <a:moveTo>
                    <a:pt x="1871" y="2307"/>
                  </a:moveTo>
                  <a:lnTo>
                    <a:pt x="1871" y="2955"/>
                  </a:lnTo>
                  <a:lnTo>
                    <a:pt x="2376" y="2955"/>
                  </a:lnTo>
                  <a:lnTo>
                    <a:pt x="2376" y="3606"/>
                  </a:lnTo>
                  <a:lnTo>
                    <a:pt x="2958" y="3606"/>
                  </a:lnTo>
                  <a:lnTo>
                    <a:pt x="2958" y="4320"/>
                  </a:lnTo>
                  <a:lnTo>
                    <a:pt x="5623" y="4320"/>
                  </a:lnTo>
                  <a:cubicBezTo>
                    <a:pt x="5823" y="4320"/>
                    <a:pt x="5982" y="4161"/>
                    <a:pt x="5982" y="3965"/>
                  </a:cubicBezTo>
                  <a:cubicBezTo>
                    <a:pt x="5982" y="3765"/>
                    <a:pt x="5820" y="3606"/>
                    <a:pt x="5623" y="3606"/>
                  </a:cubicBezTo>
                  <a:lnTo>
                    <a:pt x="4511" y="3606"/>
                  </a:lnTo>
                  <a:lnTo>
                    <a:pt x="4511" y="3376"/>
                  </a:lnTo>
                  <a:cubicBezTo>
                    <a:pt x="4511" y="3145"/>
                    <a:pt x="4324" y="2955"/>
                    <a:pt x="4090" y="2955"/>
                  </a:cubicBezTo>
                  <a:lnTo>
                    <a:pt x="3230" y="2955"/>
                  </a:lnTo>
                  <a:lnTo>
                    <a:pt x="3230" y="2646"/>
                  </a:lnTo>
                  <a:cubicBezTo>
                    <a:pt x="3230" y="2459"/>
                    <a:pt x="3077" y="2307"/>
                    <a:pt x="2890" y="23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2994871" y="3585447"/>
              <a:ext cx="412860" cy="358937"/>
            </a:xfrm>
            <a:custGeom>
              <a:avLst/>
              <a:gdLst/>
              <a:ahLst/>
              <a:cxnLst/>
              <a:rect l="l" t="t" r="r" b="b"/>
              <a:pathLst>
                <a:path w="3744" h="3255" extrusionOk="0">
                  <a:moveTo>
                    <a:pt x="0" y="0"/>
                  </a:moveTo>
                  <a:lnTo>
                    <a:pt x="0" y="3254"/>
                  </a:lnTo>
                  <a:lnTo>
                    <a:pt x="1138" y="524"/>
                  </a:lnTo>
                  <a:lnTo>
                    <a:pt x="2606" y="524"/>
                  </a:lnTo>
                  <a:lnTo>
                    <a:pt x="3744" y="1281"/>
                  </a:lnTo>
                  <a:lnTo>
                    <a:pt x="37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4442959" y="4791490"/>
              <a:ext cx="312843" cy="287811"/>
            </a:xfrm>
            <a:custGeom>
              <a:avLst/>
              <a:gdLst/>
              <a:ahLst/>
              <a:cxnLst/>
              <a:rect l="l" t="t" r="r" b="b"/>
              <a:pathLst>
                <a:path w="2837" h="2610" extrusionOk="0">
                  <a:moveTo>
                    <a:pt x="0" y="1"/>
                  </a:moveTo>
                  <a:lnTo>
                    <a:pt x="0" y="2610"/>
                  </a:lnTo>
                  <a:lnTo>
                    <a:pt x="2837" y="2610"/>
                  </a:lnTo>
                  <a:lnTo>
                    <a:pt x="2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4439431" y="4788071"/>
              <a:ext cx="319790" cy="291230"/>
            </a:xfrm>
            <a:custGeom>
              <a:avLst/>
              <a:gdLst/>
              <a:ahLst/>
              <a:cxnLst/>
              <a:rect l="l" t="t" r="r" b="b"/>
              <a:pathLst>
                <a:path w="2900" h="2641" extrusionOk="0">
                  <a:moveTo>
                    <a:pt x="1" y="1"/>
                  </a:moveTo>
                  <a:lnTo>
                    <a:pt x="1" y="2641"/>
                  </a:lnTo>
                  <a:lnTo>
                    <a:pt x="66" y="2641"/>
                  </a:lnTo>
                  <a:lnTo>
                    <a:pt x="66" y="66"/>
                  </a:lnTo>
                  <a:lnTo>
                    <a:pt x="1419" y="66"/>
                  </a:lnTo>
                  <a:lnTo>
                    <a:pt x="1419" y="2641"/>
                  </a:lnTo>
                  <a:lnTo>
                    <a:pt x="1485" y="2641"/>
                  </a:lnTo>
                  <a:lnTo>
                    <a:pt x="1485" y="66"/>
                  </a:lnTo>
                  <a:lnTo>
                    <a:pt x="2837" y="66"/>
                  </a:lnTo>
                  <a:lnTo>
                    <a:pt x="2837" y="2641"/>
                  </a:lnTo>
                  <a:lnTo>
                    <a:pt x="2900" y="2641"/>
                  </a:lnTo>
                  <a:lnTo>
                    <a:pt x="29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5582728" y="4107143"/>
              <a:ext cx="276453" cy="190220"/>
            </a:xfrm>
            <a:custGeom>
              <a:avLst/>
              <a:gdLst/>
              <a:ahLst/>
              <a:cxnLst/>
              <a:rect l="l" t="t" r="r" b="b"/>
              <a:pathLst>
                <a:path w="2507" h="1725" extrusionOk="0">
                  <a:moveTo>
                    <a:pt x="2014" y="552"/>
                  </a:moveTo>
                  <a:lnTo>
                    <a:pt x="2014" y="1151"/>
                  </a:lnTo>
                  <a:lnTo>
                    <a:pt x="2279" y="1076"/>
                  </a:lnTo>
                  <a:cubicBezTo>
                    <a:pt x="2506" y="1011"/>
                    <a:pt x="2506" y="686"/>
                    <a:pt x="2279" y="624"/>
                  </a:cubicBezTo>
                  <a:lnTo>
                    <a:pt x="2014" y="552"/>
                  </a:lnTo>
                  <a:close/>
                  <a:moveTo>
                    <a:pt x="1007" y="278"/>
                  </a:moveTo>
                  <a:lnTo>
                    <a:pt x="1007" y="1438"/>
                  </a:lnTo>
                  <a:lnTo>
                    <a:pt x="1499" y="1297"/>
                  </a:lnTo>
                  <a:lnTo>
                    <a:pt x="1499" y="412"/>
                  </a:lnTo>
                  <a:lnTo>
                    <a:pt x="1007" y="278"/>
                  </a:lnTo>
                  <a:close/>
                  <a:moveTo>
                    <a:pt x="0" y="1"/>
                  </a:moveTo>
                  <a:lnTo>
                    <a:pt x="0" y="1724"/>
                  </a:lnTo>
                  <a:lnTo>
                    <a:pt x="493" y="1584"/>
                  </a:lnTo>
                  <a:lnTo>
                    <a:pt x="493" y="13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5"/>
          <p:cNvGrpSpPr/>
          <p:nvPr/>
        </p:nvGrpSpPr>
        <p:grpSpPr>
          <a:xfrm flipH="1">
            <a:off x="7419808" y="2699358"/>
            <a:ext cx="3124423" cy="2443963"/>
            <a:chOff x="2650051" y="2569403"/>
            <a:chExt cx="3209144" cy="2510233"/>
          </a:xfrm>
        </p:grpSpPr>
        <p:sp>
          <p:nvSpPr>
            <p:cNvPr id="91" name="Google Shape;91;p5"/>
            <p:cNvSpPr/>
            <p:nvPr/>
          </p:nvSpPr>
          <p:spPr>
            <a:xfrm>
              <a:off x="3057395" y="3504287"/>
              <a:ext cx="287811" cy="1192818"/>
            </a:xfrm>
            <a:custGeom>
              <a:avLst/>
              <a:gdLst/>
              <a:ahLst/>
              <a:cxnLst/>
              <a:rect l="l" t="t" r="r" b="b"/>
              <a:pathLst>
                <a:path w="2610" h="10817" extrusionOk="0">
                  <a:moveTo>
                    <a:pt x="0" y="0"/>
                  </a:moveTo>
                  <a:lnTo>
                    <a:pt x="0" y="736"/>
                  </a:lnTo>
                  <a:lnTo>
                    <a:pt x="571" y="736"/>
                  </a:lnTo>
                  <a:lnTo>
                    <a:pt x="571" y="10817"/>
                  </a:lnTo>
                  <a:lnTo>
                    <a:pt x="2039" y="10817"/>
                  </a:lnTo>
                  <a:lnTo>
                    <a:pt x="2039" y="736"/>
                  </a:lnTo>
                  <a:lnTo>
                    <a:pt x="2609" y="736"/>
                  </a:lnTo>
                  <a:lnTo>
                    <a:pt x="2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2815348" y="3504287"/>
              <a:ext cx="305014" cy="1192818"/>
            </a:xfrm>
            <a:custGeom>
              <a:avLst/>
              <a:gdLst/>
              <a:ahLst/>
              <a:cxnLst/>
              <a:rect l="l" t="t" r="r" b="b"/>
              <a:pathLst>
                <a:path w="2766" h="10817" extrusionOk="0">
                  <a:moveTo>
                    <a:pt x="369" y="0"/>
                  </a:moveTo>
                  <a:cubicBezTo>
                    <a:pt x="166" y="0"/>
                    <a:pt x="1" y="166"/>
                    <a:pt x="1" y="368"/>
                  </a:cubicBezTo>
                  <a:cubicBezTo>
                    <a:pt x="1" y="571"/>
                    <a:pt x="166" y="736"/>
                    <a:pt x="369" y="736"/>
                  </a:cubicBezTo>
                  <a:lnTo>
                    <a:pt x="1628" y="736"/>
                  </a:lnTo>
                  <a:lnTo>
                    <a:pt x="1628" y="10817"/>
                  </a:lnTo>
                  <a:lnTo>
                    <a:pt x="2766" y="10817"/>
                  </a:lnTo>
                  <a:lnTo>
                    <a:pt x="2766" y="736"/>
                  </a:lnTo>
                  <a:lnTo>
                    <a:pt x="2195" y="736"/>
                  </a:lnTo>
                  <a:lnTo>
                    <a:pt x="2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2721948" y="3045777"/>
              <a:ext cx="958709" cy="458623"/>
            </a:xfrm>
            <a:custGeom>
              <a:avLst/>
              <a:gdLst/>
              <a:ahLst/>
              <a:cxnLst/>
              <a:rect l="l" t="t" r="r" b="b"/>
              <a:pathLst>
                <a:path w="8694" h="4159" extrusionOk="0">
                  <a:moveTo>
                    <a:pt x="0" y="0"/>
                  </a:moveTo>
                  <a:lnTo>
                    <a:pt x="1344" y="4158"/>
                  </a:lnTo>
                  <a:lnTo>
                    <a:pt x="7350" y="4158"/>
                  </a:lnTo>
                  <a:lnTo>
                    <a:pt x="8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3169100" y="2712646"/>
              <a:ext cx="60209" cy="208415"/>
            </a:xfrm>
            <a:custGeom>
              <a:avLst/>
              <a:gdLst/>
              <a:ahLst/>
              <a:cxnLst/>
              <a:rect l="l" t="t" r="r" b="b"/>
              <a:pathLst>
                <a:path w="546" h="1890" extrusionOk="0">
                  <a:moveTo>
                    <a:pt x="0" y="1"/>
                  </a:moveTo>
                  <a:lnTo>
                    <a:pt x="0" y="1890"/>
                  </a:lnTo>
                  <a:lnTo>
                    <a:pt x="546" y="1890"/>
                  </a:lnTo>
                  <a:lnTo>
                    <a:pt x="5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2650051" y="2605462"/>
              <a:ext cx="453441" cy="440428"/>
            </a:xfrm>
            <a:custGeom>
              <a:avLst/>
              <a:gdLst/>
              <a:ahLst/>
              <a:cxnLst/>
              <a:rect l="l" t="t" r="r" b="b"/>
              <a:pathLst>
                <a:path w="4112" h="3994" extrusionOk="0">
                  <a:moveTo>
                    <a:pt x="2351" y="0"/>
                  </a:moveTo>
                  <a:cubicBezTo>
                    <a:pt x="2276" y="0"/>
                    <a:pt x="2214" y="63"/>
                    <a:pt x="2214" y="137"/>
                  </a:cubicBezTo>
                  <a:lnTo>
                    <a:pt x="2214" y="2628"/>
                  </a:lnTo>
                  <a:lnTo>
                    <a:pt x="1958" y="2628"/>
                  </a:lnTo>
                  <a:lnTo>
                    <a:pt x="1958" y="639"/>
                  </a:lnTo>
                  <a:cubicBezTo>
                    <a:pt x="1958" y="564"/>
                    <a:pt x="1896" y="502"/>
                    <a:pt x="1821" y="502"/>
                  </a:cubicBezTo>
                  <a:cubicBezTo>
                    <a:pt x="1743" y="502"/>
                    <a:pt x="1684" y="564"/>
                    <a:pt x="1684" y="639"/>
                  </a:cubicBezTo>
                  <a:lnTo>
                    <a:pt x="1684" y="2684"/>
                  </a:lnTo>
                  <a:cubicBezTo>
                    <a:pt x="1556" y="2756"/>
                    <a:pt x="1472" y="2893"/>
                    <a:pt x="1472" y="3049"/>
                  </a:cubicBezTo>
                  <a:lnTo>
                    <a:pt x="1472" y="3279"/>
                  </a:lnTo>
                  <a:lnTo>
                    <a:pt x="356" y="3279"/>
                  </a:lnTo>
                  <a:cubicBezTo>
                    <a:pt x="160" y="3279"/>
                    <a:pt x="1" y="3438"/>
                    <a:pt x="1" y="3638"/>
                  </a:cubicBezTo>
                  <a:cubicBezTo>
                    <a:pt x="1" y="3834"/>
                    <a:pt x="160" y="3993"/>
                    <a:pt x="356" y="3993"/>
                  </a:cubicBezTo>
                  <a:lnTo>
                    <a:pt x="3024" y="3993"/>
                  </a:lnTo>
                  <a:lnTo>
                    <a:pt x="3024" y="3279"/>
                  </a:lnTo>
                  <a:lnTo>
                    <a:pt x="3604" y="3279"/>
                  </a:lnTo>
                  <a:lnTo>
                    <a:pt x="3604" y="2628"/>
                  </a:lnTo>
                  <a:lnTo>
                    <a:pt x="4112" y="2628"/>
                  </a:lnTo>
                  <a:lnTo>
                    <a:pt x="4112" y="1977"/>
                  </a:lnTo>
                  <a:lnTo>
                    <a:pt x="3093" y="1977"/>
                  </a:lnTo>
                  <a:cubicBezTo>
                    <a:pt x="2906" y="1977"/>
                    <a:pt x="2750" y="2132"/>
                    <a:pt x="2750" y="2319"/>
                  </a:cubicBezTo>
                  <a:lnTo>
                    <a:pt x="2750" y="2628"/>
                  </a:lnTo>
                  <a:lnTo>
                    <a:pt x="2491" y="2628"/>
                  </a:lnTo>
                  <a:lnTo>
                    <a:pt x="2491" y="137"/>
                  </a:lnTo>
                  <a:cubicBezTo>
                    <a:pt x="2491" y="63"/>
                    <a:pt x="2429" y="0"/>
                    <a:pt x="2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2983513" y="2823359"/>
              <a:ext cx="435576" cy="222530"/>
            </a:xfrm>
            <a:custGeom>
              <a:avLst/>
              <a:gdLst/>
              <a:ahLst/>
              <a:cxnLst/>
              <a:rect l="l" t="t" r="r" b="b"/>
              <a:pathLst>
                <a:path w="3950" h="2018" extrusionOk="0">
                  <a:moveTo>
                    <a:pt x="1088" y="1"/>
                  </a:moveTo>
                  <a:lnTo>
                    <a:pt x="1088" y="652"/>
                  </a:lnTo>
                  <a:lnTo>
                    <a:pt x="580" y="652"/>
                  </a:lnTo>
                  <a:lnTo>
                    <a:pt x="580" y="1303"/>
                  </a:lnTo>
                  <a:lnTo>
                    <a:pt x="0" y="1303"/>
                  </a:lnTo>
                  <a:lnTo>
                    <a:pt x="0" y="2017"/>
                  </a:lnTo>
                  <a:lnTo>
                    <a:pt x="3949" y="2017"/>
                  </a:lnTo>
                  <a:lnTo>
                    <a:pt x="3949" y="1303"/>
                  </a:lnTo>
                  <a:lnTo>
                    <a:pt x="3367" y="1303"/>
                  </a:lnTo>
                  <a:lnTo>
                    <a:pt x="3367" y="652"/>
                  </a:lnTo>
                  <a:lnTo>
                    <a:pt x="2862" y="652"/>
                  </a:lnTo>
                  <a:lnTo>
                    <a:pt x="28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5"/>
            <p:cNvSpPr/>
            <p:nvPr/>
          </p:nvSpPr>
          <p:spPr>
            <a:xfrm>
              <a:off x="3282129" y="3504287"/>
              <a:ext cx="305014" cy="1192818"/>
            </a:xfrm>
            <a:custGeom>
              <a:avLst/>
              <a:gdLst/>
              <a:ahLst/>
              <a:cxnLst/>
              <a:rect l="l" t="t" r="r" b="b"/>
              <a:pathLst>
                <a:path w="2766" h="10817" extrusionOk="0">
                  <a:moveTo>
                    <a:pt x="571" y="0"/>
                  </a:moveTo>
                  <a:lnTo>
                    <a:pt x="571" y="736"/>
                  </a:lnTo>
                  <a:lnTo>
                    <a:pt x="1" y="736"/>
                  </a:lnTo>
                  <a:lnTo>
                    <a:pt x="1" y="10817"/>
                  </a:lnTo>
                  <a:lnTo>
                    <a:pt x="1139" y="10817"/>
                  </a:lnTo>
                  <a:lnTo>
                    <a:pt x="1139" y="736"/>
                  </a:lnTo>
                  <a:lnTo>
                    <a:pt x="2398" y="736"/>
                  </a:lnTo>
                  <a:cubicBezTo>
                    <a:pt x="2600" y="736"/>
                    <a:pt x="2766" y="571"/>
                    <a:pt x="2766" y="368"/>
                  </a:cubicBezTo>
                  <a:cubicBezTo>
                    <a:pt x="2766" y="166"/>
                    <a:pt x="2600" y="0"/>
                    <a:pt x="2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5"/>
            <p:cNvSpPr/>
            <p:nvPr/>
          </p:nvSpPr>
          <p:spPr>
            <a:xfrm>
              <a:off x="3307601" y="3045777"/>
              <a:ext cx="134532" cy="458623"/>
            </a:xfrm>
            <a:custGeom>
              <a:avLst/>
              <a:gdLst/>
              <a:ahLst/>
              <a:cxnLst/>
              <a:rect l="l" t="t" r="r" b="b"/>
              <a:pathLst>
                <a:path w="1220" h="4159" extrusionOk="0">
                  <a:moveTo>
                    <a:pt x="836" y="0"/>
                  </a:moveTo>
                  <a:lnTo>
                    <a:pt x="1" y="4158"/>
                  </a:lnTo>
                  <a:lnTo>
                    <a:pt x="340" y="4158"/>
                  </a:lnTo>
                  <a:lnTo>
                    <a:pt x="12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2960135" y="3045777"/>
              <a:ext cx="134422" cy="458623"/>
            </a:xfrm>
            <a:custGeom>
              <a:avLst/>
              <a:gdLst/>
              <a:ahLst/>
              <a:cxnLst/>
              <a:rect l="l" t="t" r="r" b="b"/>
              <a:pathLst>
                <a:path w="1219" h="4159" extrusionOk="0">
                  <a:moveTo>
                    <a:pt x="0" y="0"/>
                  </a:moveTo>
                  <a:lnTo>
                    <a:pt x="882" y="4158"/>
                  </a:lnTo>
                  <a:lnTo>
                    <a:pt x="1219" y="4158"/>
                  </a:lnTo>
                  <a:lnTo>
                    <a:pt x="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2721948" y="3045777"/>
              <a:ext cx="958709" cy="240725"/>
            </a:xfrm>
            <a:custGeom>
              <a:avLst/>
              <a:gdLst/>
              <a:ahLst/>
              <a:cxnLst/>
              <a:rect l="l" t="t" r="r" b="b"/>
              <a:pathLst>
                <a:path w="8694" h="2183" extrusionOk="0">
                  <a:moveTo>
                    <a:pt x="0" y="0"/>
                  </a:moveTo>
                  <a:lnTo>
                    <a:pt x="705" y="2182"/>
                  </a:lnTo>
                  <a:lnTo>
                    <a:pt x="2609" y="359"/>
                  </a:lnTo>
                  <a:lnTo>
                    <a:pt x="6075" y="359"/>
                  </a:lnTo>
                  <a:lnTo>
                    <a:pt x="8329" y="1132"/>
                  </a:lnTo>
                  <a:lnTo>
                    <a:pt x="86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2835638" y="2675925"/>
              <a:ext cx="89210" cy="206651"/>
            </a:xfrm>
            <a:custGeom>
              <a:avLst/>
              <a:gdLst/>
              <a:ahLst/>
              <a:cxnLst/>
              <a:rect l="l" t="t" r="r" b="b"/>
              <a:pathLst>
                <a:path w="809" h="1874" extrusionOk="0">
                  <a:moveTo>
                    <a:pt x="531" y="0"/>
                  </a:moveTo>
                  <a:lnTo>
                    <a:pt x="531" y="571"/>
                  </a:lnTo>
                  <a:lnTo>
                    <a:pt x="808" y="571"/>
                  </a:lnTo>
                  <a:lnTo>
                    <a:pt x="808" y="0"/>
                  </a:lnTo>
                  <a:close/>
                  <a:moveTo>
                    <a:pt x="1" y="465"/>
                  </a:moveTo>
                  <a:lnTo>
                    <a:pt x="1" y="1035"/>
                  </a:lnTo>
                  <a:lnTo>
                    <a:pt x="275" y="1035"/>
                  </a:lnTo>
                  <a:lnTo>
                    <a:pt x="275" y="465"/>
                  </a:lnTo>
                  <a:close/>
                  <a:moveTo>
                    <a:pt x="531" y="839"/>
                  </a:moveTo>
                  <a:lnTo>
                    <a:pt x="531" y="1409"/>
                  </a:lnTo>
                  <a:lnTo>
                    <a:pt x="808" y="1409"/>
                  </a:lnTo>
                  <a:lnTo>
                    <a:pt x="808" y="839"/>
                  </a:lnTo>
                  <a:close/>
                  <a:moveTo>
                    <a:pt x="1" y="1303"/>
                  </a:moveTo>
                  <a:lnTo>
                    <a:pt x="1" y="1874"/>
                  </a:lnTo>
                  <a:lnTo>
                    <a:pt x="275" y="1874"/>
                  </a:lnTo>
                  <a:lnTo>
                    <a:pt x="275" y="13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2661078" y="4647806"/>
              <a:ext cx="1819717" cy="431496"/>
            </a:xfrm>
            <a:custGeom>
              <a:avLst/>
              <a:gdLst/>
              <a:ahLst/>
              <a:cxnLst/>
              <a:rect l="l" t="t" r="r" b="b"/>
              <a:pathLst>
                <a:path w="16502" h="3913" extrusionOk="0">
                  <a:moveTo>
                    <a:pt x="0" y="1"/>
                  </a:moveTo>
                  <a:lnTo>
                    <a:pt x="0" y="3913"/>
                  </a:lnTo>
                  <a:lnTo>
                    <a:pt x="16502" y="3913"/>
                  </a:lnTo>
                  <a:lnTo>
                    <a:pt x="165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2661078" y="4647806"/>
              <a:ext cx="1819717" cy="431827"/>
            </a:xfrm>
            <a:custGeom>
              <a:avLst/>
              <a:gdLst/>
              <a:ahLst/>
              <a:cxnLst/>
              <a:rect l="l" t="t" r="r" b="b"/>
              <a:pathLst>
                <a:path w="16502" h="3916" extrusionOk="0">
                  <a:moveTo>
                    <a:pt x="5817" y="456"/>
                  </a:moveTo>
                  <a:lnTo>
                    <a:pt x="5817" y="939"/>
                  </a:lnTo>
                  <a:lnTo>
                    <a:pt x="2993" y="939"/>
                  </a:lnTo>
                  <a:lnTo>
                    <a:pt x="2993" y="456"/>
                  </a:lnTo>
                  <a:close/>
                  <a:moveTo>
                    <a:pt x="10321" y="456"/>
                  </a:moveTo>
                  <a:lnTo>
                    <a:pt x="10321" y="939"/>
                  </a:lnTo>
                  <a:lnTo>
                    <a:pt x="6181" y="939"/>
                  </a:lnTo>
                  <a:lnTo>
                    <a:pt x="6181" y="456"/>
                  </a:lnTo>
                  <a:close/>
                  <a:moveTo>
                    <a:pt x="13510" y="456"/>
                  </a:moveTo>
                  <a:lnTo>
                    <a:pt x="13510" y="939"/>
                  </a:lnTo>
                  <a:lnTo>
                    <a:pt x="10686" y="939"/>
                  </a:lnTo>
                  <a:lnTo>
                    <a:pt x="10686" y="456"/>
                  </a:lnTo>
                  <a:close/>
                  <a:moveTo>
                    <a:pt x="5817" y="995"/>
                  </a:moveTo>
                  <a:lnTo>
                    <a:pt x="5817" y="1668"/>
                  </a:lnTo>
                  <a:lnTo>
                    <a:pt x="2993" y="1668"/>
                  </a:lnTo>
                  <a:lnTo>
                    <a:pt x="2993" y="995"/>
                  </a:lnTo>
                  <a:close/>
                  <a:moveTo>
                    <a:pt x="10321" y="995"/>
                  </a:moveTo>
                  <a:lnTo>
                    <a:pt x="10321" y="1668"/>
                  </a:lnTo>
                  <a:lnTo>
                    <a:pt x="6181" y="1668"/>
                  </a:lnTo>
                  <a:lnTo>
                    <a:pt x="6181" y="995"/>
                  </a:lnTo>
                  <a:close/>
                  <a:moveTo>
                    <a:pt x="13510" y="995"/>
                  </a:moveTo>
                  <a:lnTo>
                    <a:pt x="13510" y="1668"/>
                  </a:lnTo>
                  <a:lnTo>
                    <a:pt x="10686" y="1668"/>
                  </a:lnTo>
                  <a:lnTo>
                    <a:pt x="10686" y="995"/>
                  </a:lnTo>
                  <a:close/>
                  <a:moveTo>
                    <a:pt x="5817" y="1725"/>
                  </a:moveTo>
                  <a:lnTo>
                    <a:pt x="5817" y="2401"/>
                  </a:lnTo>
                  <a:lnTo>
                    <a:pt x="2993" y="2401"/>
                  </a:lnTo>
                  <a:lnTo>
                    <a:pt x="2993" y="1725"/>
                  </a:lnTo>
                  <a:close/>
                  <a:moveTo>
                    <a:pt x="8236" y="1725"/>
                  </a:moveTo>
                  <a:lnTo>
                    <a:pt x="8236" y="2401"/>
                  </a:lnTo>
                  <a:lnTo>
                    <a:pt x="6181" y="2401"/>
                  </a:lnTo>
                  <a:lnTo>
                    <a:pt x="6181" y="1725"/>
                  </a:lnTo>
                  <a:close/>
                  <a:moveTo>
                    <a:pt x="10321" y="1725"/>
                  </a:moveTo>
                  <a:lnTo>
                    <a:pt x="10321" y="2401"/>
                  </a:lnTo>
                  <a:lnTo>
                    <a:pt x="8292" y="2401"/>
                  </a:lnTo>
                  <a:lnTo>
                    <a:pt x="8292" y="1725"/>
                  </a:lnTo>
                  <a:close/>
                  <a:moveTo>
                    <a:pt x="13510" y="1725"/>
                  </a:moveTo>
                  <a:lnTo>
                    <a:pt x="13510" y="2401"/>
                  </a:lnTo>
                  <a:lnTo>
                    <a:pt x="10686" y="2401"/>
                  </a:lnTo>
                  <a:lnTo>
                    <a:pt x="10686" y="1725"/>
                  </a:lnTo>
                  <a:close/>
                  <a:moveTo>
                    <a:pt x="5817" y="2454"/>
                  </a:moveTo>
                  <a:lnTo>
                    <a:pt x="5817" y="3130"/>
                  </a:lnTo>
                  <a:lnTo>
                    <a:pt x="2993" y="3130"/>
                  </a:lnTo>
                  <a:lnTo>
                    <a:pt x="2993" y="2454"/>
                  </a:lnTo>
                  <a:close/>
                  <a:moveTo>
                    <a:pt x="8236" y="2454"/>
                  </a:moveTo>
                  <a:lnTo>
                    <a:pt x="8236" y="3130"/>
                  </a:lnTo>
                  <a:lnTo>
                    <a:pt x="6181" y="3130"/>
                  </a:lnTo>
                  <a:lnTo>
                    <a:pt x="6181" y="2454"/>
                  </a:lnTo>
                  <a:close/>
                  <a:moveTo>
                    <a:pt x="10321" y="2454"/>
                  </a:moveTo>
                  <a:lnTo>
                    <a:pt x="10321" y="3130"/>
                  </a:lnTo>
                  <a:lnTo>
                    <a:pt x="8292" y="3130"/>
                  </a:lnTo>
                  <a:lnTo>
                    <a:pt x="8292" y="2454"/>
                  </a:lnTo>
                  <a:close/>
                  <a:moveTo>
                    <a:pt x="13510" y="2454"/>
                  </a:moveTo>
                  <a:lnTo>
                    <a:pt x="13510" y="3130"/>
                  </a:lnTo>
                  <a:lnTo>
                    <a:pt x="10686" y="3130"/>
                  </a:lnTo>
                  <a:lnTo>
                    <a:pt x="10686" y="2454"/>
                  </a:lnTo>
                  <a:close/>
                  <a:moveTo>
                    <a:pt x="5817" y="3186"/>
                  </a:moveTo>
                  <a:lnTo>
                    <a:pt x="5817" y="3860"/>
                  </a:lnTo>
                  <a:lnTo>
                    <a:pt x="2993" y="3860"/>
                  </a:lnTo>
                  <a:lnTo>
                    <a:pt x="2993" y="3186"/>
                  </a:lnTo>
                  <a:close/>
                  <a:moveTo>
                    <a:pt x="8236" y="3186"/>
                  </a:moveTo>
                  <a:lnTo>
                    <a:pt x="8236" y="3860"/>
                  </a:lnTo>
                  <a:lnTo>
                    <a:pt x="6181" y="3860"/>
                  </a:lnTo>
                  <a:lnTo>
                    <a:pt x="6181" y="3186"/>
                  </a:lnTo>
                  <a:close/>
                  <a:moveTo>
                    <a:pt x="10321" y="3186"/>
                  </a:moveTo>
                  <a:lnTo>
                    <a:pt x="10321" y="3860"/>
                  </a:lnTo>
                  <a:lnTo>
                    <a:pt x="8292" y="3860"/>
                  </a:lnTo>
                  <a:lnTo>
                    <a:pt x="8292" y="3186"/>
                  </a:lnTo>
                  <a:close/>
                  <a:moveTo>
                    <a:pt x="13510" y="3186"/>
                  </a:moveTo>
                  <a:lnTo>
                    <a:pt x="13510" y="3860"/>
                  </a:lnTo>
                  <a:lnTo>
                    <a:pt x="10686" y="3860"/>
                  </a:lnTo>
                  <a:lnTo>
                    <a:pt x="10686" y="3186"/>
                  </a:lnTo>
                  <a:close/>
                  <a:moveTo>
                    <a:pt x="0" y="1"/>
                  </a:moveTo>
                  <a:lnTo>
                    <a:pt x="0" y="456"/>
                  </a:lnTo>
                  <a:lnTo>
                    <a:pt x="2628" y="456"/>
                  </a:lnTo>
                  <a:lnTo>
                    <a:pt x="2628" y="939"/>
                  </a:lnTo>
                  <a:lnTo>
                    <a:pt x="0" y="939"/>
                  </a:lnTo>
                  <a:lnTo>
                    <a:pt x="0" y="995"/>
                  </a:lnTo>
                  <a:lnTo>
                    <a:pt x="2628" y="995"/>
                  </a:lnTo>
                  <a:lnTo>
                    <a:pt x="2628" y="1668"/>
                  </a:lnTo>
                  <a:lnTo>
                    <a:pt x="0" y="1668"/>
                  </a:lnTo>
                  <a:lnTo>
                    <a:pt x="0" y="1725"/>
                  </a:lnTo>
                  <a:lnTo>
                    <a:pt x="2628" y="1725"/>
                  </a:lnTo>
                  <a:lnTo>
                    <a:pt x="2628" y="2401"/>
                  </a:lnTo>
                  <a:lnTo>
                    <a:pt x="0" y="2401"/>
                  </a:lnTo>
                  <a:lnTo>
                    <a:pt x="0" y="2454"/>
                  </a:lnTo>
                  <a:lnTo>
                    <a:pt x="2628" y="2454"/>
                  </a:lnTo>
                  <a:lnTo>
                    <a:pt x="2628" y="3130"/>
                  </a:lnTo>
                  <a:lnTo>
                    <a:pt x="0" y="3130"/>
                  </a:lnTo>
                  <a:lnTo>
                    <a:pt x="0" y="3186"/>
                  </a:lnTo>
                  <a:lnTo>
                    <a:pt x="2628" y="3186"/>
                  </a:lnTo>
                  <a:lnTo>
                    <a:pt x="2628" y="3860"/>
                  </a:lnTo>
                  <a:lnTo>
                    <a:pt x="0" y="3860"/>
                  </a:lnTo>
                  <a:lnTo>
                    <a:pt x="0" y="3916"/>
                  </a:lnTo>
                  <a:lnTo>
                    <a:pt x="16502" y="3916"/>
                  </a:lnTo>
                  <a:lnTo>
                    <a:pt x="16502" y="3860"/>
                  </a:lnTo>
                  <a:lnTo>
                    <a:pt x="13874" y="3860"/>
                  </a:lnTo>
                  <a:lnTo>
                    <a:pt x="13874" y="3186"/>
                  </a:lnTo>
                  <a:lnTo>
                    <a:pt x="16502" y="3186"/>
                  </a:lnTo>
                  <a:lnTo>
                    <a:pt x="16502" y="3130"/>
                  </a:lnTo>
                  <a:lnTo>
                    <a:pt x="13874" y="3130"/>
                  </a:lnTo>
                  <a:lnTo>
                    <a:pt x="13874" y="2454"/>
                  </a:lnTo>
                  <a:lnTo>
                    <a:pt x="16502" y="2454"/>
                  </a:lnTo>
                  <a:lnTo>
                    <a:pt x="16502" y="2401"/>
                  </a:lnTo>
                  <a:lnTo>
                    <a:pt x="13874" y="2401"/>
                  </a:lnTo>
                  <a:lnTo>
                    <a:pt x="13874" y="1725"/>
                  </a:lnTo>
                  <a:lnTo>
                    <a:pt x="16502" y="1725"/>
                  </a:lnTo>
                  <a:lnTo>
                    <a:pt x="16502" y="1668"/>
                  </a:lnTo>
                  <a:lnTo>
                    <a:pt x="13874" y="1668"/>
                  </a:lnTo>
                  <a:lnTo>
                    <a:pt x="13874" y="995"/>
                  </a:lnTo>
                  <a:lnTo>
                    <a:pt x="16502" y="995"/>
                  </a:lnTo>
                  <a:lnTo>
                    <a:pt x="16502" y="939"/>
                  </a:lnTo>
                  <a:lnTo>
                    <a:pt x="13874" y="939"/>
                  </a:lnTo>
                  <a:lnTo>
                    <a:pt x="13874" y="456"/>
                  </a:lnTo>
                  <a:lnTo>
                    <a:pt x="16502" y="456"/>
                  </a:lnTo>
                  <a:lnTo>
                    <a:pt x="165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3526932" y="4248401"/>
              <a:ext cx="2141823" cy="830903"/>
            </a:xfrm>
            <a:custGeom>
              <a:avLst/>
              <a:gdLst/>
              <a:ahLst/>
              <a:cxnLst/>
              <a:rect l="l" t="t" r="r" b="b"/>
              <a:pathLst>
                <a:path w="19423" h="7535" extrusionOk="0">
                  <a:moveTo>
                    <a:pt x="9725" y="1"/>
                  </a:moveTo>
                  <a:cubicBezTo>
                    <a:pt x="5150" y="1"/>
                    <a:pt x="3276" y="2114"/>
                    <a:pt x="2868" y="2931"/>
                  </a:cubicBezTo>
                  <a:lnTo>
                    <a:pt x="0" y="2931"/>
                  </a:lnTo>
                  <a:lnTo>
                    <a:pt x="0" y="7535"/>
                  </a:lnTo>
                  <a:lnTo>
                    <a:pt x="19422" y="7535"/>
                  </a:lnTo>
                  <a:lnTo>
                    <a:pt x="19422" y="2931"/>
                  </a:lnTo>
                  <a:lnTo>
                    <a:pt x="16726" y="2931"/>
                  </a:lnTo>
                  <a:cubicBezTo>
                    <a:pt x="16165" y="2164"/>
                    <a:pt x="14192" y="1"/>
                    <a:pt x="9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3526932" y="4094131"/>
              <a:ext cx="2332263" cy="985505"/>
            </a:xfrm>
            <a:custGeom>
              <a:avLst/>
              <a:gdLst/>
              <a:ahLst/>
              <a:cxnLst/>
              <a:rect l="l" t="t" r="r" b="b"/>
              <a:pathLst>
                <a:path w="21150" h="8937" extrusionOk="0">
                  <a:moveTo>
                    <a:pt x="7029" y="1948"/>
                  </a:moveTo>
                  <a:lnTo>
                    <a:pt x="7029" y="2753"/>
                  </a:lnTo>
                  <a:lnTo>
                    <a:pt x="4888" y="2753"/>
                  </a:lnTo>
                  <a:cubicBezTo>
                    <a:pt x="5489" y="2416"/>
                    <a:pt x="6216" y="2142"/>
                    <a:pt x="7029" y="1948"/>
                  </a:cubicBezTo>
                  <a:close/>
                  <a:moveTo>
                    <a:pt x="9725" y="1649"/>
                  </a:moveTo>
                  <a:cubicBezTo>
                    <a:pt x="10648" y="1649"/>
                    <a:pt x="11530" y="1749"/>
                    <a:pt x="12328" y="1927"/>
                  </a:cubicBezTo>
                  <a:lnTo>
                    <a:pt x="12328" y="2753"/>
                  </a:lnTo>
                  <a:lnTo>
                    <a:pt x="7095" y="2753"/>
                  </a:lnTo>
                  <a:lnTo>
                    <a:pt x="7095" y="1936"/>
                  </a:lnTo>
                  <a:cubicBezTo>
                    <a:pt x="7902" y="1749"/>
                    <a:pt x="8790" y="1649"/>
                    <a:pt x="9725" y="1649"/>
                  </a:cubicBezTo>
                  <a:close/>
                  <a:moveTo>
                    <a:pt x="12394" y="1942"/>
                  </a:moveTo>
                  <a:cubicBezTo>
                    <a:pt x="13216" y="2135"/>
                    <a:pt x="13955" y="2413"/>
                    <a:pt x="14563" y="2753"/>
                  </a:cubicBezTo>
                  <a:lnTo>
                    <a:pt x="12394" y="2753"/>
                  </a:lnTo>
                  <a:lnTo>
                    <a:pt x="12394" y="1942"/>
                  </a:lnTo>
                  <a:close/>
                  <a:moveTo>
                    <a:pt x="7029" y="2818"/>
                  </a:moveTo>
                  <a:lnTo>
                    <a:pt x="7029" y="3526"/>
                  </a:lnTo>
                  <a:lnTo>
                    <a:pt x="3840" y="3526"/>
                  </a:lnTo>
                  <a:cubicBezTo>
                    <a:pt x="4096" y="3270"/>
                    <a:pt x="4411" y="3033"/>
                    <a:pt x="4772" y="2818"/>
                  </a:cubicBezTo>
                  <a:close/>
                  <a:moveTo>
                    <a:pt x="12328" y="2818"/>
                  </a:moveTo>
                  <a:lnTo>
                    <a:pt x="12328" y="3526"/>
                  </a:lnTo>
                  <a:lnTo>
                    <a:pt x="7095" y="3526"/>
                  </a:lnTo>
                  <a:lnTo>
                    <a:pt x="7095" y="2818"/>
                  </a:lnTo>
                  <a:close/>
                  <a:moveTo>
                    <a:pt x="14678" y="2818"/>
                  </a:moveTo>
                  <a:cubicBezTo>
                    <a:pt x="15040" y="3033"/>
                    <a:pt x="15355" y="3270"/>
                    <a:pt x="15610" y="3526"/>
                  </a:cubicBezTo>
                  <a:lnTo>
                    <a:pt x="12394" y="3526"/>
                  </a:lnTo>
                  <a:lnTo>
                    <a:pt x="12394" y="2818"/>
                  </a:lnTo>
                  <a:close/>
                  <a:moveTo>
                    <a:pt x="7029" y="3591"/>
                  </a:moveTo>
                  <a:lnTo>
                    <a:pt x="7029" y="4330"/>
                  </a:lnTo>
                  <a:lnTo>
                    <a:pt x="3261" y="4330"/>
                  </a:lnTo>
                  <a:cubicBezTo>
                    <a:pt x="3382" y="4071"/>
                    <a:pt x="3557" y="3825"/>
                    <a:pt x="3778" y="3591"/>
                  </a:cubicBezTo>
                  <a:close/>
                  <a:moveTo>
                    <a:pt x="12328" y="3591"/>
                  </a:moveTo>
                  <a:lnTo>
                    <a:pt x="12328" y="4330"/>
                  </a:lnTo>
                  <a:lnTo>
                    <a:pt x="7095" y="4330"/>
                  </a:lnTo>
                  <a:lnTo>
                    <a:pt x="7095" y="3591"/>
                  </a:lnTo>
                  <a:close/>
                  <a:moveTo>
                    <a:pt x="15676" y="3591"/>
                  </a:moveTo>
                  <a:cubicBezTo>
                    <a:pt x="15897" y="3825"/>
                    <a:pt x="16072" y="4071"/>
                    <a:pt x="16190" y="4330"/>
                  </a:cubicBezTo>
                  <a:lnTo>
                    <a:pt x="12394" y="4330"/>
                  </a:lnTo>
                  <a:lnTo>
                    <a:pt x="12394" y="3591"/>
                  </a:lnTo>
                  <a:close/>
                  <a:moveTo>
                    <a:pt x="6848" y="4866"/>
                  </a:moveTo>
                  <a:lnTo>
                    <a:pt x="6848" y="5433"/>
                  </a:lnTo>
                  <a:lnTo>
                    <a:pt x="3526" y="5433"/>
                  </a:lnTo>
                  <a:lnTo>
                    <a:pt x="3526" y="4866"/>
                  </a:lnTo>
                  <a:close/>
                  <a:moveTo>
                    <a:pt x="12147" y="4866"/>
                  </a:moveTo>
                  <a:lnTo>
                    <a:pt x="12147" y="5433"/>
                  </a:lnTo>
                  <a:lnTo>
                    <a:pt x="7275" y="5433"/>
                  </a:lnTo>
                  <a:lnTo>
                    <a:pt x="7275" y="4866"/>
                  </a:lnTo>
                  <a:close/>
                  <a:moveTo>
                    <a:pt x="15900" y="4866"/>
                  </a:moveTo>
                  <a:lnTo>
                    <a:pt x="15900" y="5433"/>
                  </a:lnTo>
                  <a:lnTo>
                    <a:pt x="12577" y="5433"/>
                  </a:lnTo>
                  <a:lnTo>
                    <a:pt x="12577" y="4866"/>
                  </a:lnTo>
                  <a:close/>
                  <a:moveTo>
                    <a:pt x="6848" y="5499"/>
                  </a:moveTo>
                  <a:lnTo>
                    <a:pt x="6848" y="6294"/>
                  </a:lnTo>
                  <a:lnTo>
                    <a:pt x="3526" y="6294"/>
                  </a:lnTo>
                  <a:lnTo>
                    <a:pt x="3526" y="5499"/>
                  </a:lnTo>
                  <a:close/>
                  <a:moveTo>
                    <a:pt x="12147" y="5499"/>
                  </a:moveTo>
                  <a:lnTo>
                    <a:pt x="12147" y="6294"/>
                  </a:lnTo>
                  <a:lnTo>
                    <a:pt x="7275" y="6294"/>
                  </a:lnTo>
                  <a:lnTo>
                    <a:pt x="7275" y="5499"/>
                  </a:lnTo>
                  <a:close/>
                  <a:moveTo>
                    <a:pt x="15900" y="5499"/>
                  </a:moveTo>
                  <a:lnTo>
                    <a:pt x="15900" y="6294"/>
                  </a:lnTo>
                  <a:lnTo>
                    <a:pt x="12577" y="6294"/>
                  </a:lnTo>
                  <a:lnTo>
                    <a:pt x="12577" y="5499"/>
                  </a:lnTo>
                  <a:close/>
                  <a:moveTo>
                    <a:pt x="6848" y="6359"/>
                  </a:moveTo>
                  <a:lnTo>
                    <a:pt x="6848" y="7154"/>
                  </a:lnTo>
                  <a:lnTo>
                    <a:pt x="3526" y="7154"/>
                  </a:lnTo>
                  <a:lnTo>
                    <a:pt x="3526" y="6359"/>
                  </a:lnTo>
                  <a:close/>
                  <a:moveTo>
                    <a:pt x="12147" y="6359"/>
                  </a:moveTo>
                  <a:lnTo>
                    <a:pt x="12147" y="7154"/>
                  </a:lnTo>
                  <a:lnTo>
                    <a:pt x="7275" y="7154"/>
                  </a:lnTo>
                  <a:lnTo>
                    <a:pt x="7275" y="6359"/>
                  </a:lnTo>
                  <a:close/>
                  <a:moveTo>
                    <a:pt x="15900" y="6359"/>
                  </a:moveTo>
                  <a:lnTo>
                    <a:pt x="15900" y="7154"/>
                  </a:lnTo>
                  <a:lnTo>
                    <a:pt x="12577" y="7154"/>
                  </a:lnTo>
                  <a:lnTo>
                    <a:pt x="12577" y="6359"/>
                  </a:lnTo>
                  <a:close/>
                  <a:moveTo>
                    <a:pt x="6848" y="7219"/>
                  </a:moveTo>
                  <a:lnTo>
                    <a:pt x="6848" y="8011"/>
                  </a:lnTo>
                  <a:lnTo>
                    <a:pt x="3526" y="8011"/>
                  </a:lnTo>
                  <a:lnTo>
                    <a:pt x="3526" y="7219"/>
                  </a:lnTo>
                  <a:close/>
                  <a:moveTo>
                    <a:pt x="12147" y="7219"/>
                  </a:moveTo>
                  <a:lnTo>
                    <a:pt x="12147" y="8011"/>
                  </a:lnTo>
                  <a:lnTo>
                    <a:pt x="7275" y="8011"/>
                  </a:lnTo>
                  <a:lnTo>
                    <a:pt x="7275" y="7219"/>
                  </a:lnTo>
                  <a:close/>
                  <a:moveTo>
                    <a:pt x="15900" y="7219"/>
                  </a:moveTo>
                  <a:lnTo>
                    <a:pt x="15900" y="8011"/>
                  </a:lnTo>
                  <a:lnTo>
                    <a:pt x="12577" y="8011"/>
                  </a:lnTo>
                  <a:lnTo>
                    <a:pt x="12577" y="7219"/>
                  </a:lnTo>
                  <a:close/>
                  <a:moveTo>
                    <a:pt x="6848" y="8077"/>
                  </a:moveTo>
                  <a:lnTo>
                    <a:pt x="6848" y="8871"/>
                  </a:lnTo>
                  <a:lnTo>
                    <a:pt x="3526" y="8871"/>
                  </a:lnTo>
                  <a:lnTo>
                    <a:pt x="3526" y="8077"/>
                  </a:lnTo>
                  <a:close/>
                  <a:moveTo>
                    <a:pt x="12147" y="8077"/>
                  </a:moveTo>
                  <a:lnTo>
                    <a:pt x="12147" y="8871"/>
                  </a:lnTo>
                  <a:lnTo>
                    <a:pt x="7275" y="8871"/>
                  </a:lnTo>
                  <a:lnTo>
                    <a:pt x="7275" y="8077"/>
                  </a:lnTo>
                  <a:close/>
                  <a:moveTo>
                    <a:pt x="15900" y="8077"/>
                  </a:moveTo>
                  <a:lnTo>
                    <a:pt x="15900" y="8871"/>
                  </a:lnTo>
                  <a:lnTo>
                    <a:pt x="12577" y="8871"/>
                  </a:lnTo>
                  <a:lnTo>
                    <a:pt x="12577" y="8077"/>
                  </a:lnTo>
                  <a:close/>
                  <a:moveTo>
                    <a:pt x="18207" y="0"/>
                  </a:moveTo>
                  <a:lnTo>
                    <a:pt x="18207" y="22"/>
                  </a:lnTo>
                  <a:lnTo>
                    <a:pt x="18176" y="22"/>
                  </a:lnTo>
                  <a:lnTo>
                    <a:pt x="18176" y="4330"/>
                  </a:lnTo>
                  <a:lnTo>
                    <a:pt x="17172" y="4330"/>
                  </a:lnTo>
                  <a:cubicBezTo>
                    <a:pt x="16514" y="2419"/>
                    <a:pt x="13431" y="973"/>
                    <a:pt x="9725" y="973"/>
                  </a:cubicBezTo>
                  <a:cubicBezTo>
                    <a:pt x="6019" y="973"/>
                    <a:pt x="2936" y="2419"/>
                    <a:pt x="2279" y="4330"/>
                  </a:cubicBezTo>
                  <a:lnTo>
                    <a:pt x="0" y="4330"/>
                  </a:lnTo>
                  <a:lnTo>
                    <a:pt x="0" y="4866"/>
                  </a:lnTo>
                  <a:lnTo>
                    <a:pt x="3095" y="4866"/>
                  </a:lnTo>
                  <a:lnTo>
                    <a:pt x="3095" y="5433"/>
                  </a:lnTo>
                  <a:lnTo>
                    <a:pt x="0" y="5433"/>
                  </a:lnTo>
                  <a:lnTo>
                    <a:pt x="0" y="5499"/>
                  </a:lnTo>
                  <a:lnTo>
                    <a:pt x="3095" y="5499"/>
                  </a:lnTo>
                  <a:lnTo>
                    <a:pt x="3095" y="6294"/>
                  </a:lnTo>
                  <a:lnTo>
                    <a:pt x="0" y="6294"/>
                  </a:lnTo>
                  <a:lnTo>
                    <a:pt x="0" y="6359"/>
                  </a:lnTo>
                  <a:lnTo>
                    <a:pt x="3095" y="6359"/>
                  </a:lnTo>
                  <a:lnTo>
                    <a:pt x="3095" y="7154"/>
                  </a:lnTo>
                  <a:lnTo>
                    <a:pt x="0" y="7154"/>
                  </a:lnTo>
                  <a:lnTo>
                    <a:pt x="0" y="7219"/>
                  </a:lnTo>
                  <a:lnTo>
                    <a:pt x="3095" y="7219"/>
                  </a:lnTo>
                  <a:lnTo>
                    <a:pt x="3095" y="8011"/>
                  </a:lnTo>
                  <a:lnTo>
                    <a:pt x="0" y="8011"/>
                  </a:lnTo>
                  <a:lnTo>
                    <a:pt x="0" y="8077"/>
                  </a:lnTo>
                  <a:lnTo>
                    <a:pt x="3095" y="8077"/>
                  </a:lnTo>
                  <a:lnTo>
                    <a:pt x="3095" y="8871"/>
                  </a:lnTo>
                  <a:lnTo>
                    <a:pt x="0" y="8871"/>
                  </a:lnTo>
                  <a:lnTo>
                    <a:pt x="0" y="8937"/>
                  </a:lnTo>
                  <a:lnTo>
                    <a:pt x="19422" y="8937"/>
                  </a:lnTo>
                  <a:lnTo>
                    <a:pt x="19422" y="8871"/>
                  </a:lnTo>
                  <a:lnTo>
                    <a:pt x="16327" y="8871"/>
                  </a:lnTo>
                  <a:lnTo>
                    <a:pt x="16327" y="8077"/>
                  </a:lnTo>
                  <a:lnTo>
                    <a:pt x="19422" y="8077"/>
                  </a:lnTo>
                  <a:lnTo>
                    <a:pt x="19422" y="8011"/>
                  </a:lnTo>
                  <a:lnTo>
                    <a:pt x="16327" y="8011"/>
                  </a:lnTo>
                  <a:lnTo>
                    <a:pt x="16327" y="7219"/>
                  </a:lnTo>
                  <a:lnTo>
                    <a:pt x="19422" y="7219"/>
                  </a:lnTo>
                  <a:lnTo>
                    <a:pt x="19422" y="7154"/>
                  </a:lnTo>
                  <a:lnTo>
                    <a:pt x="16327" y="7154"/>
                  </a:lnTo>
                  <a:lnTo>
                    <a:pt x="16327" y="6359"/>
                  </a:lnTo>
                  <a:lnTo>
                    <a:pt x="19422" y="6359"/>
                  </a:lnTo>
                  <a:lnTo>
                    <a:pt x="19422" y="6294"/>
                  </a:lnTo>
                  <a:lnTo>
                    <a:pt x="16327" y="6294"/>
                  </a:lnTo>
                  <a:lnTo>
                    <a:pt x="16327" y="5499"/>
                  </a:lnTo>
                  <a:lnTo>
                    <a:pt x="19422" y="5499"/>
                  </a:lnTo>
                  <a:lnTo>
                    <a:pt x="19422" y="5433"/>
                  </a:lnTo>
                  <a:lnTo>
                    <a:pt x="16327" y="5433"/>
                  </a:lnTo>
                  <a:lnTo>
                    <a:pt x="16327" y="4866"/>
                  </a:lnTo>
                  <a:lnTo>
                    <a:pt x="19422" y="4866"/>
                  </a:lnTo>
                  <a:lnTo>
                    <a:pt x="19422" y="4330"/>
                  </a:lnTo>
                  <a:lnTo>
                    <a:pt x="18241" y="4330"/>
                  </a:lnTo>
                  <a:lnTo>
                    <a:pt x="18241" y="1958"/>
                  </a:lnTo>
                  <a:lnTo>
                    <a:pt x="20922" y="1194"/>
                  </a:lnTo>
                  <a:cubicBezTo>
                    <a:pt x="21149" y="1129"/>
                    <a:pt x="21149" y="804"/>
                    <a:pt x="20922" y="742"/>
                  </a:cubicBezTo>
                  <a:lnTo>
                    <a:pt x="18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3092792" y="2569403"/>
              <a:ext cx="659650" cy="476487"/>
            </a:xfrm>
            <a:custGeom>
              <a:avLst/>
              <a:gdLst/>
              <a:ahLst/>
              <a:cxnLst/>
              <a:rect l="l" t="t" r="r" b="b"/>
              <a:pathLst>
                <a:path w="5982" h="4321" extrusionOk="0">
                  <a:moveTo>
                    <a:pt x="967" y="0"/>
                  </a:moveTo>
                  <a:cubicBezTo>
                    <a:pt x="434" y="0"/>
                    <a:pt x="0" y="433"/>
                    <a:pt x="0" y="966"/>
                  </a:cubicBezTo>
                  <a:cubicBezTo>
                    <a:pt x="0" y="1499"/>
                    <a:pt x="434" y="1933"/>
                    <a:pt x="967" y="1933"/>
                  </a:cubicBezTo>
                  <a:cubicBezTo>
                    <a:pt x="1500" y="1933"/>
                    <a:pt x="1933" y="1499"/>
                    <a:pt x="1933" y="966"/>
                  </a:cubicBezTo>
                  <a:cubicBezTo>
                    <a:pt x="1933" y="433"/>
                    <a:pt x="1500" y="0"/>
                    <a:pt x="967" y="0"/>
                  </a:cubicBezTo>
                  <a:close/>
                  <a:moveTo>
                    <a:pt x="1871" y="2307"/>
                  </a:moveTo>
                  <a:lnTo>
                    <a:pt x="1871" y="2955"/>
                  </a:lnTo>
                  <a:lnTo>
                    <a:pt x="2376" y="2955"/>
                  </a:lnTo>
                  <a:lnTo>
                    <a:pt x="2376" y="3606"/>
                  </a:lnTo>
                  <a:lnTo>
                    <a:pt x="2958" y="3606"/>
                  </a:lnTo>
                  <a:lnTo>
                    <a:pt x="2958" y="4320"/>
                  </a:lnTo>
                  <a:lnTo>
                    <a:pt x="5623" y="4320"/>
                  </a:lnTo>
                  <a:cubicBezTo>
                    <a:pt x="5823" y="4320"/>
                    <a:pt x="5982" y="4161"/>
                    <a:pt x="5982" y="3965"/>
                  </a:cubicBezTo>
                  <a:cubicBezTo>
                    <a:pt x="5982" y="3765"/>
                    <a:pt x="5820" y="3606"/>
                    <a:pt x="5623" y="3606"/>
                  </a:cubicBezTo>
                  <a:lnTo>
                    <a:pt x="4511" y="3606"/>
                  </a:lnTo>
                  <a:lnTo>
                    <a:pt x="4511" y="3376"/>
                  </a:lnTo>
                  <a:cubicBezTo>
                    <a:pt x="4511" y="3145"/>
                    <a:pt x="4324" y="2955"/>
                    <a:pt x="4090" y="2955"/>
                  </a:cubicBezTo>
                  <a:lnTo>
                    <a:pt x="3230" y="2955"/>
                  </a:lnTo>
                  <a:lnTo>
                    <a:pt x="3230" y="2646"/>
                  </a:lnTo>
                  <a:cubicBezTo>
                    <a:pt x="3230" y="2459"/>
                    <a:pt x="3077" y="2307"/>
                    <a:pt x="2890" y="23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2994871" y="3585447"/>
              <a:ext cx="412860" cy="358937"/>
            </a:xfrm>
            <a:custGeom>
              <a:avLst/>
              <a:gdLst/>
              <a:ahLst/>
              <a:cxnLst/>
              <a:rect l="l" t="t" r="r" b="b"/>
              <a:pathLst>
                <a:path w="3744" h="3255" extrusionOk="0">
                  <a:moveTo>
                    <a:pt x="0" y="0"/>
                  </a:moveTo>
                  <a:lnTo>
                    <a:pt x="0" y="3254"/>
                  </a:lnTo>
                  <a:lnTo>
                    <a:pt x="1138" y="524"/>
                  </a:lnTo>
                  <a:lnTo>
                    <a:pt x="2606" y="524"/>
                  </a:lnTo>
                  <a:lnTo>
                    <a:pt x="3744" y="1281"/>
                  </a:lnTo>
                  <a:lnTo>
                    <a:pt x="37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4442959" y="4791490"/>
              <a:ext cx="312843" cy="287811"/>
            </a:xfrm>
            <a:custGeom>
              <a:avLst/>
              <a:gdLst/>
              <a:ahLst/>
              <a:cxnLst/>
              <a:rect l="l" t="t" r="r" b="b"/>
              <a:pathLst>
                <a:path w="2837" h="2610" extrusionOk="0">
                  <a:moveTo>
                    <a:pt x="0" y="1"/>
                  </a:moveTo>
                  <a:lnTo>
                    <a:pt x="0" y="2610"/>
                  </a:lnTo>
                  <a:lnTo>
                    <a:pt x="2837" y="2610"/>
                  </a:lnTo>
                  <a:lnTo>
                    <a:pt x="2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4439431" y="4788071"/>
              <a:ext cx="319790" cy="291230"/>
            </a:xfrm>
            <a:custGeom>
              <a:avLst/>
              <a:gdLst/>
              <a:ahLst/>
              <a:cxnLst/>
              <a:rect l="l" t="t" r="r" b="b"/>
              <a:pathLst>
                <a:path w="2900" h="2641" extrusionOk="0">
                  <a:moveTo>
                    <a:pt x="1" y="1"/>
                  </a:moveTo>
                  <a:lnTo>
                    <a:pt x="1" y="2641"/>
                  </a:lnTo>
                  <a:lnTo>
                    <a:pt x="66" y="2641"/>
                  </a:lnTo>
                  <a:lnTo>
                    <a:pt x="66" y="66"/>
                  </a:lnTo>
                  <a:lnTo>
                    <a:pt x="1419" y="66"/>
                  </a:lnTo>
                  <a:lnTo>
                    <a:pt x="1419" y="2641"/>
                  </a:lnTo>
                  <a:lnTo>
                    <a:pt x="1485" y="2641"/>
                  </a:lnTo>
                  <a:lnTo>
                    <a:pt x="1485" y="66"/>
                  </a:lnTo>
                  <a:lnTo>
                    <a:pt x="2837" y="66"/>
                  </a:lnTo>
                  <a:lnTo>
                    <a:pt x="2837" y="2641"/>
                  </a:lnTo>
                  <a:lnTo>
                    <a:pt x="2900" y="2641"/>
                  </a:lnTo>
                  <a:lnTo>
                    <a:pt x="29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5582728" y="4107143"/>
              <a:ext cx="276453" cy="190220"/>
            </a:xfrm>
            <a:custGeom>
              <a:avLst/>
              <a:gdLst/>
              <a:ahLst/>
              <a:cxnLst/>
              <a:rect l="l" t="t" r="r" b="b"/>
              <a:pathLst>
                <a:path w="2507" h="1725" extrusionOk="0">
                  <a:moveTo>
                    <a:pt x="2014" y="552"/>
                  </a:moveTo>
                  <a:lnTo>
                    <a:pt x="2014" y="1151"/>
                  </a:lnTo>
                  <a:lnTo>
                    <a:pt x="2279" y="1076"/>
                  </a:lnTo>
                  <a:cubicBezTo>
                    <a:pt x="2506" y="1011"/>
                    <a:pt x="2506" y="686"/>
                    <a:pt x="2279" y="624"/>
                  </a:cubicBezTo>
                  <a:lnTo>
                    <a:pt x="2014" y="552"/>
                  </a:lnTo>
                  <a:close/>
                  <a:moveTo>
                    <a:pt x="1007" y="278"/>
                  </a:moveTo>
                  <a:lnTo>
                    <a:pt x="1007" y="1438"/>
                  </a:lnTo>
                  <a:lnTo>
                    <a:pt x="1499" y="1297"/>
                  </a:lnTo>
                  <a:lnTo>
                    <a:pt x="1499" y="412"/>
                  </a:lnTo>
                  <a:lnTo>
                    <a:pt x="1007" y="278"/>
                  </a:lnTo>
                  <a:close/>
                  <a:moveTo>
                    <a:pt x="0" y="1"/>
                  </a:moveTo>
                  <a:lnTo>
                    <a:pt x="0" y="1724"/>
                  </a:lnTo>
                  <a:lnTo>
                    <a:pt x="493" y="1584"/>
                  </a:lnTo>
                  <a:lnTo>
                    <a:pt x="493" y="13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37"/>
        <p:cNvGrpSpPr/>
        <p:nvPr/>
      </p:nvGrpSpPr>
      <p:grpSpPr>
        <a:xfrm>
          <a:off x="0" y="0"/>
          <a:ext cx="0" cy="0"/>
          <a:chOff x="0" y="0"/>
          <a:chExt cx="0" cy="0"/>
        </a:xfrm>
      </p:grpSpPr>
      <p:grpSp>
        <p:nvGrpSpPr>
          <p:cNvPr id="138" name="Google Shape;138;p8"/>
          <p:cNvGrpSpPr/>
          <p:nvPr/>
        </p:nvGrpSpPr>
        <p:grpSpPr>
          <a:xfrm flipH="1">
            <a:off x="-161797" y="4062673"/>
            <a:ext cx="9522845" cy="1077349"/>
            <a:chOff x="-389425" y="3982702"/>
            <a:chExt cx="10260581" cy="1160811"/>
          </a:xfrm>
        </p:grpSpPr>
        <p:sp>
          <p:nvSpPr>
            <p:cNvPr id="139" name="Google Shape;139;p8"/>
            <p:cNvSpPr/>
            <p:nvPr/>
          </p:nvSpPr>
          <p:spPr>
            <a:xfrm>
              <a:off x="-389425"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4643500"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141;p8"/>
          <p:cNvSpPr/>
          <p:nvPr/>
        </p:nvSpPr>
        <p:spPr>
          <a:xfrm flipH="1">
            <a:off x="-336280" y="962407"/>
            <a:ext cx="1502794" cy="514311"/>
          </a:xfrm>
          <a:custGeom>
            <a:avLst/>
            <a:gdLst/>
            <a:ahLst/>
            <a:cxnLst/>
            <a:rect l="l" t="t" r="r" b="b"/>
            <a:pathLst>
              <a:path w="13628" h="4664" extrusionOk="0">
                <a:moveTo>
                  <a:pt x="8853" y="1"/>
                </a:moveTo>
                <a:cubicBezTo>
                  <a:pt x="7716" y="1"/>
                  <a:pt x="6959" y="1204"/>
                  <a:pt x="6739" y="1961"/>
                </a:cubicBezTo>
                <a:cubicBezTo>
                  <a:pt x="6469" y="1674"/>
                  <a:pt x="6277" y="1578"/>
                  <a:pt x="6140" y="1578"/>
                </a:cubicBezTo>
                <a:cubicBezTo>
                  <a:pt x="5897" y="1578"/>
                  <a:pt x="5829" y="1880"/>
                  <a:pt x="5813" y="1961"/>
                </a:cubicBezTo>
                <a:cubicBezTo>
                  <a:pt x="5260" y="1358"/>
                  <a:pt x="4615" y="1148"/>
                  <a:pt x="4046" y="1148"/>
                </a:cubicBezTo>
                <a:cubicBezTo>
                  <a:pt x="3450" y="1148"/>
                  <a:pt x="2938" y="1378"/>
                  <a:pt x="2703" y="1628"/>
                </a:cubicBezTo>
                <a:cubicBezTo>
                  <a:pt x="2238" y="2117"/>
                  <a:pt x="2341" y="3274"/>
                  <a:pt x="2341" y="3274"/>
                </a:cubicBezTo>
                <a:cubicBezTo>
                  <a:pt x="2341" y="3274"/>
                  <a:pt x="1656" y="2980"/>
                  <a:pt x="1078" y="2980"/>
                </a:cubicBezTo>
                <a:cubicBezTo>
                  <a:pt x="767" y="2980"/>
                  <a:pt x="487" y="3065"/>
                  <a:pt x="362" y="3327"/>
                </a:cubicBezTo>
                <a:cubicBezTo>
                  <a:pt x="0" y="4072"/>
                  <a:pt x="645" y="4327"/>
                  <a:pt x="645" y="4327"/>
                </a:cubicBezTo>
                <a:cubicBezTo>
                  <a:pt x="645" y="4327"/>
                  <a:pt x="590" y="4317"/>
                  <a:pt x="513" y="4317"/>
                </a:cubicBezTo>
                <a:cubicBezTo>
                  <a:pt x="347" y="4317"/>
                  <a:pt x="79" y="4364"/>
                  <a:pt x="28" y="4664"/>
                </a:cubicBezTo>
                <a:lnTo>
                  <a:pt x="13628" y="4664"/>
                </a:lnTo>
                <a:cubicBezTo>
                  <a:pt x="13628" y="4664"/>
                  <a:pt x="13582" y="4069"/>
                  <a:pt x="12620" y="4069"/>
                </a:cubicBezTo>
                <a:cubicBezTo>
                  <a:pt x="12580" y="4069"/>
                  <a:pt x="12539" y="4070"/>
                  <a:pt x="12496" y="4072"/>
                </a:cubicBezTo>
                <a:cubicBezTo>
                  <a:pt x="12463" y="3357"/>
                  <a:pt x="11765" y="2831"/>
                  <a:pt x="11016" y="2831"/>
                </a:cubicBezTo>
                <a:cubicBezTo>
                  <a:pt x="10660" y="2831"/>
                  <a:pt x="10292" y="2950"/>
                  <a:pt x="9978" y="3224"/>
                </a:cubicBezTo>
                <a:cubicBezTo>
                  <a:pt x="10698" y="1447"/>
                  <a:pt x="10261" y="138"/>
                  <a:pt x="9027" y="10"/>
                </a:cubicBezTo>
                <a:cubicBezTo>
                  <a:pt x="8968" y="4"/>
                  <a:pt x="8910" y="1"/>
                  <a:pt x="8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flipH="1">
            <a:off x="8037984" y="2207951"/>
            <a:ext cx="1502904" cy="514642"/>
          </a:xfrm>
          <a:custGeom>
            <a:avLst/>
            <a:gdLst/>
            <a:ahLst/>
            <a:cxnLst/>
            <a:rect l="l" t="t" r="r" b="b"/>
            <a:pathLst>
              <a:path w="13629" h="4667" extrusionOk="0">
                <a:moveTo>
                  <a:pt x="8854" y="0"/>
                </a:moveTo>
                <a:cubicBezTo>
                  <a:pt x="7714" y="0"/>
                  <a:pt x="6956" y="1206"/>
                  <a:pt x="6736" y="1964"/>
                </a:cubicBezTo>
                <a:cubicBezTo>
                  <a:pt x="6467" y="1677"/>
                  <a:pt x="6275" y="1580"/>
                  <a:pt x="6138" y="1580"/>
                </a:cubicBezTo>
                <a:cubicBezTo>
                  <a:pt x="5896" y="1580"/>
                  <a:pt x="5826" y="1882"/>
                  <a:pt x="5811" y="1964"/>
                </a:cubicBezTo>
                <a:cubicBezTo>
                  <a:pt x="5257" y="1360"/>
                  <a:pt x="4612" y="1150"/>
                  <a:pt x="4043" y="1150"/>
                </a:cubicBezTo>
                <a:cubicBezTo>
                  <a:pt x="3448" y="1150"/>
                  <a:pt x="2936" y="1380"/>
                  <a:pt x="2700" y="1630"/>
                </a:cubicBezTo>
                <a:cubicBezTo>
                  <a:pt x="2235" y="2119"/>
                  <a:pt x="2338" y="3276"/>
                  <a:pt x="2338" y="3276"/>
                </a:cubicBezTo>
                <a:cubicBezTo>
                  <a:pt x="2338" y="3276"/>
                  <a:pt x="1654" y="2982"/>
                  <a:pt x="1077" y="2982"/>
                </a:cubicBezTo>
                <a:cubicBezTo>
                  <a:pt x="766" y="2982"/>
                  <a:pt x="485" y="3067"/>
                  <a:pt x="359" y="3329"/>
                </a:cubicBezTo>
                <a:cubicBezTo>
                  <a:pt x="0" y="4074"/>
                  <a:pt x="643" y="4329"/>
                  <a:pt x="643" y="4329"/>
                </a:cubicBezTo>
                <a:cubicBezTo>
                  <a:pt x="643" y="4329"/>
                  <a:pt x="588" y="4319"/>
                  <a:pt x="510" y="4319"/>
                </a:cubicBezTo>
                <a:cubicBezTo>
                  <a:pt x="346" y="4319"/>
                  <a:pt x="78" y="4367"/>
                  <a:pt x="25" y="4666"/>
                </a:cubicBezTo>
                <a:lnTo>
                  <a:pt x="13628" y="4666"/>
                </a:lnTo>
                <a:cubicBezTo>
                  <a:pt x="13628" y="4666"/>
                  <a:pt x="13579" y="4071"/>
                  <a:pt x="12619" y="4071"/>
                </a:cubicBezTo>
                <a:cubicBezTo>
                  <a:pt x="12580" y="4071"/>
                  <a:pt x="12539" y="4072"/>
                  <a:pt x="12497" y="4074"/>
                </a:cubicBezTo>
                <a:cubicBezTo>
                  <a:pt x="12461" y="3360"/>
                  <a:pt x="11764" y="2833"/>
                  <a:pt x="11015" y="2833"/>
                </a:cubicBezTo>
                <a:cubicBezTo>
                  <a:pt x="10658" y="2833"/>
                  <a:pt x="10290" y="2952"/>
                  <a:pt x="9975" y="3226"/>
                </a:cubicBezTo>
                <a:cubicBezTo>
                  <a:pt x="10695" y="1449"/>
                  <a:pt x="10259" y="140"/>
                  <a:pt x="9024" y="9"/>
                </a:cubicBezTo>
                <a:cubicBezTo>
                  <a:pt x="8967" y="3"/>
                  <a:pt x="8910" y="0"/>
                  <a:pt x="88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txBox="1">
            <a:spLocks noGrp="1"/>
          </p:cNvSpPr>
          <p:nvPr>
            <p:ph type="title"/>
          </p:nvPr>
        </p:nvSpPr>
        <p:spPr>
          <a:xfrm>
            <a:off x="3465700" y="1049925"/>
            <a:ext cx="4963200" cy="25293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44" name="Google Shape;144;p8"/>
          <p:cNvGrpSpPr/>
          <p:nvPr/>
        </p:nvGrpSpPr>
        <p:grpSpPr>
          <a:xfrm>
            <a:off x="281343" y="-283152"/>
            <a:ext cx="8907252" cy="654153"/>
            <a:chOff x="281343" y="-283152"/>
            <a:chExt cx="8907252" cy="654153"/>
          </a:xfrm>
        </p:grpSpPr>
        <p:sp>
          <p:nvSpPr>
            <p:cNvPr id="145" name="Google Shape;145;p8"/>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148;p8"/>
          <p:cNvSpPr/>
          <p:nvPr/>
        </p:nvSpPr>
        <p:spPr>
          <a:xfrm>
            <a:off x="109676" y="3446449"/>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6920051" y="3354399"/>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3013943" y="33544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20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01"/>
        <p:cNvGrpSpPr/>
        <p:nvPr/>
      </p:nvGrpSpPr>
      <p:grpSpPr>
        <a:xfrm>
          <a:off x="0" y="0"/>
          <a:ext cx="0" cy="0"/>
          <a:chOff x="0" y="0"/>
          <a:chExt cx="0" cy="0"/>
        </a:xfrm>
      </p:grpSpPr>
      <p:sp>
        <p:nvSpPr>
          <p:cNvPr id="202" name="Google Shape;202;p13"/>
          <p:cNvSpPr txBox="1">
            <a:spLocks noGrp="1"/>
          </p:cNvSpPr>
          <p:nvPr>
            <p:ph type="title" hasCustomPrompt="1"/>
          </p:nvPr>
        </p:nvSpPr>
        <p:spPr>
          <a:xfrm>
            <a:off x="701325" y="1149600"/>
            <a:ext cx="15726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3" name="Google Shape;203;p13"/>
          <p:cNvSpPr txBox="1">
            <a:spLocks noGrp="1"/>
          </p:cNvSpPr>
          <p:nvPr>
            <p:ph type="subTitle" idx="1"/>
          </p:nvPr>
        </p:nvSpPr>
        <p:spPr>
          <a:xfrm>
            <a:off x="701325" y="2156148"/>
            <a:ext cx="28812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Montserrat Medium"/>
                <a:ea typeface="Montserrat Medium"/>
                <a:cs typeface="Montserrat Medium"/>
                <a:sym typeface="Montserrat Mediu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4" name="Google Shape;204;p13"/>
          <p:cNvSpPr txBox="1">
            <a:spLocks noGrp="1"/>
          </p:cNvSpPr>
          <p:nvPr>
            <p:ph type="title" idx="2" hasCustomPrompt="1"/>
          </p:nvPr>
        </p:nvSpPr>
        <p:spPr>
          <a:xfrm>
            <a:off x="3636052" y="1149600"/>
            <a:ext cx="15726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5" name="Google Shape;205;p13"/>
          <p:cNvSpPr txBox="1">
            <a:spLocks noGrp="1"/>
          </p:cNvSpPr>
          <p:nvPr>
            <p:ph type="subTitle" idx="3"/>
          </p:nvPr>
        </p:nvSpPr>
        <p:spPr>
          <a:xfrm>
            <a:off x="3636052" y="2156148"/>
            <a:ext cx="28812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Montserrat Medium"/>
                <a:ea typeface="Montserrat Medium"/>
                <a:cs typeface="Montserrat Medium"/>
                <a:sym typeface="Montserrat Mediu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13"/>
          <p:cNvSpPr txBox="1">
            <a:spLocks noGrp="1"/>
          </p:cNvSpPr>
          <p:nvPr>
            <p:ph type="title" idx="4" hasCustomPrompt="1"/>
          </p:nvPr>
        </p:nvSpPr>
        <p:spPr>
          <a:xfrm>
            <a:off x="701325" y="2939000"/>
            <a:ext cx="15726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7" name="Google Shape;207;p13"/>
          <p:cNvSpPr txBox="1">
            <a:spLocks noGrp="1"/>
          </p:cNvSpPr>
          <p:nvPr>
            <p:ph type="subTitle" idx="5"/>
          </p:nvPr>
        </p:nvSpPr>
        <p:spPr>
          <a:xfrm>
            <a:off x="701325" y="3962325"/>
            <a:ext cx="28812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Montserrat Medium"/>
                <a:ea typeface="Montserrat Medium"/>
                <a:cs typeface="Montserrat Medium"/>
                <a:sym typeface="Montserrat Mediu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8" name="Google Shape;208;p13"/>
          <p:cNvSpPr txBox="1">
            <a:spLocks noGrp="1"/>
          </p:cNvSpPr>
          <p:nvPr>
            <p:ph type="title" idx="6" hasCustomPrompt="1"/>
          </p:nvPr>
        </p:nvSpPr>
        <p:spPr>
          <a:xfrm>
            <a:off x="3636052" y="2939000"/>
            <a:ext cx="1572600" cy="59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9" name="Google Shape;209;p13"/>
          <p:cNvSpPr txBox="1">
            <a:spLocks noGrp="1"/>
          </p:cNvSpPr>
          <p:nvPr>
            <p:ph type="subTitle" idx="7"/>
          </p:nvPr>
        </p:nvSpPr>
        <p:spPr>
          <a:xfrm>
            <a:off x="3636052" y="3962325"/>
            <a:ext cx="28812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atin typeface="Montserrat Medium"/>
                <a:ea typeface="Montserrat Medium"/>
                <a:cs typeface="Montserrat Medium"/>
                <a:sym typeface="Montserrat Medium"/>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0" name="Google Shape;210;p13"/>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1" name="Google Shape;211;p13"/>
          <p:cNvSpPr txBox="1">
            <a:spLocks noGrp="1"/>
          </p:cNvSpPr>
          <p:nvPr>
            <p:ph type="subTitle" idx="9"/>
          </p:nvPr>
        </p:nvSpPr>
        <p:spPr>
          <a:xfrm>
            <a:off x="701325" y="1747550"/>
            <a:ext cx="28812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2" name="Google Shape;212;p13"/>
          <p:cNvSpPr txBox="1">
            <a:spLocks noGrp="1"/>
          </p:cNvSpPr>
          <p:nvPr>
            <p:ph type="subTitle" idx="13"/>
          </p:nvPr>
        </p:nvSpPr>
        <p:spPr>
          <a:xfrm>
            <a:off x="3636052" y="1747550"/>
            <a:ext cx="28812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3" name="Google Shape;213;p13"/>
          <p:cNvSpPr txBox="1">
            <a:spLocks noGrp="1"/>
          </p:cNvSpPr>
          <p:nvPr>
            <p:ph type="subTitle" idx="14"/>
          </p:nvPr>
        </p:nvSpPr>
        <p:spPr>
          <a:xfrm>
            <a:off x="701325" y="3553725"/>
            <a:ext cx="28812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4" name="Google Shape;214;p13"/>
          <p:cNvSpPr txBox="1">
            <a:spLocks noGrp="1"/>
          </p:cNvSpPr>
          <p:nvPr>
            <p:ph type="subTitle" idx="15"/>
          </p:nvPr>
        </p:nvSpPr>
        <p:spPr>
          <a:xfrm>
            <a:off x="3636052" y="3553725"/>
            <a:ext cx="28812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15" name="Google Shape;215;p13"/>
          <p:cNvSpPr/>
          <p:nvPr/>
        </p:nvSpPr>
        <p:spPr>
          <a:xfrm>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12700" y="477210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 name="Google Shape;217;p13"/>
          <p:cNvGrpSpPr/>
          <p:nvPr/>
        </p:nvGrpSpPr>
        <p:grpSpPr>
          <a:xfrm flipH="1">
            <a:off x="109676" y="-283152"/>
            <a:ext cx="8907252" cy="654153"/>
            <a:chOff x="281343" y="-283152"/>
            <a:chExt cx="8907252" cy="654153"/>
          </a:xfrm>
        </p:grpSpPr>
        <p:sp>
          <p:nvSpPr>
            <p:cNvPr id="218" name="Google Shape;218;p13"/>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13"/>
          <p:cNvGrpSpPr/>
          <p:nvPr/>
        </p:nvGrpSpPr>
        <p:grpSpPr>
          <a:xfrm flipH="1">
            <a:off x="1424276" y="4868874"/>
            <a:ext cx="7764319" cy="418501"/>
            <a:chOff x="109676" y="4868874"/>
            <a:chExt cx="7764319" cy="418501"/>
          </a:xfrm>
        </p:grpSpPr>
        <p:sp>
          <p:nvSpPr>
            <p:cNvPr id="222" name="Google Shape;222;p13"/>
            <p:cNvSpPr/>
            <p:nvPr/>
          </p:nvSpPr>
          <p:spPr>
            <a:xfrm>
              <a:off x="109676" y="496092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6920051" y="486887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3013943" y="48688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dk1"/>
        </a:solidFill>
        <a:effectLst/>
      </p:bgPr>
    </p:bg>
    <p:spTree>
      <p:nvGrpSpPr>
        <p:cNvPr id="1" name="Shape 225"/>
        <p:cNvGrpSpPr/>
        <p:nvPr/>
      </p:nvGrpSpPr>
      <p:grpSpPr>
        <a:xfrm>
          <a:off x="0" y="0"/>
          <a:ext cx="0" cy="0"/>
          <a:chOff x="0" y="0"/>
          <a:chExt cx="0" cy="0"/>
        </a:xfrm>
      </p:grpSpPr>
      <p:sp>
        <p:nvSpPr>
          <p:cNvPr id="226" name="Google Shape;226;p14"/>
          <p:cNvSpPr txBox="1">
            <a:spLocks noGrp="1"/>
          </p:cNvSpPr>
          <p:nvPr>
            <p:ph type="title"/>
          </p:nvPr>
        </p:nvSpPr>
        <p:spPr>
          <a:xfrm>
            <a:off x="3216475" y="3296863"/>
            <a:ext cx="50742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400">
                <a:solidFill>
                  <a:schemeClr val="dk2"/>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27" name="Google Shape;227;p14"/>
          <p:cNvSpPr txBox="1">
            <a:spLocks noGrp="1"/>
          </p:cNvSpPr>
          <p:nvPr>
            <p:ph type="subTitle" idx="1"/>
          </p:nvPr>
        </p:nvSpPr>
        <p:spPr>
          <a:xfrm>
            <a:off x="3216475" y="1314738"/>
            <a:ext cx="5074200" cy="19821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228" name="Google Shape;228;p14"/>
          <p:cNvSpPr/>
          <p:nvPr/>
        </p:nvSpPr>
        <p:spPr>
          <a:xfrm>
            <a:off x="319443" y="35383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4"/>
          <p:cNvSpPr/>
          <p:nvPr/>
        </p:nvSpPr>
        <p:spPr>
          <a:xfrm>
            <a:off x="7146618" y="30923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269"/>
        <p:cNvGrpSpPr/>
        <p:nvPr/>
      </p:nvGrpSpPr>
      <p:grpSpPr>
        <a:xfrm>
          <a:off x="0" y="0"/>
          <a:ext cx="0" cy="0"/>
          <a:chOff x="0" y="0"/>
          <a:chExt cx="0" cy="0"/>
        </a:xfrm>
      </p:grpSpPr>
      <p:sp>
        <p:nvSpPr>
          <p:cNvPr id="270" name="Google Shape;270;p17"/>
          <p:cNvSpPr txBox="1">
            <a:spLocks noGrp="1"/>
          </p:cNvSpPr>
          <p:nvPr>
            <p:ph type="subTitle" idx="1"/>
          </p:nvPr>
        </p:nvSpPr>
        <p:spPr>
          <a:xfrm>
            <a:off x="720000" y="1212525"/>
            <a:ext cx="7704000" cy="2805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71" name="Google Shape;27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2" name="Google Shape;272;p17"/>
          <p:cNvSpPr/>
          <p:nvPr/>
        </p:nvSpPr>
        <p:spPr>
          <a:xfrm>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7"/>
          <p:cNvSpPr/>
          <p:nvPr/>
        </p:nvSpPr>
        <p:spPr>
          <a:xfrm>
            <a:off x="-12700" y="477210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 name="Google Shape;274;p17"/>
          <p:cNvGrpSpPr/>
          <p:nvPr/>
        </p:nvGrpSpPr>
        <p:grpSpPr>
          <a:xfrm>
            <a:off x="281343" y="-283152"/>
            <a:ext cx="8907252" cy="654153"/>
            <a:chOff x="281343" y="-283152"/>
            <a:chExt cx="8907252" cy="654153"/>
          </a:xfrm>
        </p:grpSpPr>
        <p:sp>
          <p:nvSpPr>
            <p:cNvPr id="275" name="Google Shape;275;p17"/>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7"/>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7"/>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 name="Google Shape;278;p17"/>
          <p:cNvGrpSpPr/>
          <p:nvPr/>
        </p:nvGrpSpPr>
        <p:grpSpPr>
          <a:xfrm>
            <a:off x="109676" y="4868874"/>
            <a:ext cx="7764319" cy="418501"/>
            <a:chOff x="109676" y="4868874"/>
            <a:chExt cx="7764319" cy="418501"/>
          </a:xfrm>
        </p:grpSpPr>
        <p:sp>
          <p:nvSpPr>
            <p:cNvPr id="279" name="Google Shape;279;p17"/>
            <p:cNvSpPr/>
            <p:nvPr/>
          </p:nvSpPr>
          <p:spPr>
            <a:xfrm>
              <a:off x="109676" y="496092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7"/>
            <p:cNvSpPr/>
            <p:nvPr/>
          </p:nvSpPr>
          <p:spPr>
            <a:xfrm>
              <a:off x="6920051" y="486887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7"/>
            <p:cNvSpPr/>
            <p:nvPr/>
          </p:nvSpPr>
          <p:spPr>
            <a:xfrm>
              <a:off x="3013943" y="48688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1_1">
    <p:spTree>
      <p:nvGrpSpPr>
        <p:cNvPr id="1" name="Shape 282"/>
        <p:cNvGrpSpPr/>
        <p:nvPr/>
      </p:nvGrpSpPr>
      <p:grpSpPr>
        <a:xfrm>
          <a:off x="0" y="0"/>
          <a:ext cx="0" cy="0"/>
          <a:chOff x="0" y="0"/>
          <a:chExt cx="0" cy="0"/>
        </a:xfrm>
      </p:grpSpPr>
      <p:sp>
        <p:nvSpPr>
          <p:cNvPr id="283" name="Google Shape;283;p18"/>
          <p:cNvSpPr txBox="1">
            <a:spLocks noGrp="1"/>
          </p:cNvSpPr>
          <p:nvPr>
            <p:ph type="subTitle" idx="1"/>
          </p:nvPr>
        </p:nvSpPr>
        <p:spPr>
          <a:xfrm>
            <a:off x="5195700" y="2367300"/>
            <a:ext cx="2945100" cy="1079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4" name="Google Shape;284;p18"/>
          <p:cNvSpPr txBox="1">
            <a:spLocks noGrp="1"/>
          </p:cNvSpPr>
          <p:nvPr>
            <p:ph type="title"/>
          </p:nvPr>
        </p:nvSpPr>
        <p:spPr>
          <a:xfrm>
            <a:off x="5195700" y="1696800"/>
            <a:ext cx="2945100" cy="6705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5" name="Google Shape;285;p18"/>
          <p:cNvSpPr/>
          <p:nvPr/>
        </p:nvSpPr>
        <p:spPr>
          <a:xfrm>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 name="Google Shape;286;p18"/>
          <p:cNvGrpSpPr/>
          <p:nvPr/>
        </p:nvGrpSpPr>
        <p:grpSpPr>
          <a:xfrm>
            <a:off x="50426" y="-53451"/>
            <a:ext cx="7764319" cy="418501"/>
            <a:chOff x="109676" y="4868874"/>
            <a:chExt cx="7764319" cy="418501"/>
          </a:xfrm>
        </p:grpSpPr>
        <p:sp>
          <p:nvSpPr>
            <p:cNvPr id="287" name="Google Shape;287;p18"/>
            <p:cNvSpPr/>
            <p:nvPr/>
          </p:nvSpPr>
          <p:spPr>
            <a:xfrm>
              <a:off x="109676" y="496092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8"/>
            <p:cNvSpPr/>
            <p:nvPr/>
          </p:nvSpPr>
          <p:spPr>
            <a:xfrm>
              <a:off x="6920051" y="486887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8"/>
            <p:cNvSpPr/>
            <p:nvPr/>
          </p:nvSpPr>
          <p:spPr>
            <a:xfrm>
              <a:off x="3013943" y="48688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18"/>
          <p:cNvGrpSpPr/>
          <p:nvPr/>
        </p:nvGrpSpPr>
        <p:grpSpPr>
          <a:xfrm flipH="1">
            <a:off x="-161797" y="4215073"/>
            <a:ext cx="9522845" cy="1077349"/>
            <a:chOff x="-389425" y="3982702"/>
            <a:chExt cx="10260581" cy="1160811"/>
          </a:xfrm>
        </p:grpSpPr>
        <p:sp>
          <p:nvSpPr>
            <p:cNvPr id="291" name="Google Shape;291;p18"/>
            <p:cNvSpPr/>
            <p:nvPr/>
          </p:nvSpPr>
          <p:spPr>
            <a:xfrm>
              <a:off x="-389425"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8"/>
            <p:cNvSpPr/>
            <p:nvPr/>
          </p:nvSpPr>
          <p:spPr>
            <a:xfrm>
              <a:off x="4643500"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 name="Google Shape;293;p18"/>
          <p:cNvSpPr/>
          <p:nvPr/>
        </p:nvSpPr>
        <p:spPr>
          <a:xfrm flipH="1">
            <a:off x="-336280" y="962407"/>
            <a:ext cx="1502794" cy="514311"/>
          </a:xfrm>
          <a:custGeom>
            <a:avLst/>
            <a:gdLst/>
            <a:ahLst/>
            <a:cxnLst/>
            <a:rect l="l" t="t" r="r" b="b"/>
            <a:pathLst>
              <a:path w="13628" h="4664" extrusionOk="0">
                <a:moveTo>
                  <a:pt x="8853" y="1"/>
                </a:moveTo>
                <a:cubicBezTo>
                  <a:pt x="7716" y="1"/>
                  <a:pt x="6959" y="1204"/>
                  <a:pt x="6739" y="1961"/>
                </a:cubicBezTo>
                <a:cubicBezTo>
                  <a:pt x="6469" y="1674"/>
                  <a:pt x="6277" y="1578"/>
                  <a:pt x="6140" y="1578"/>
                </a:cubicBezTo>
                <a:cubicBezTo>
                  <a:pt x="5897" y="1578"/>
                  <a:pt x="5829" y="1880"/>
                  <a:pt x="5813" y="1961"/>
                </a:cubicBezTo>
                <a:cubicBezTo>
                  <a:pt x="5260" y="1358"/>
                  <a:pt x="4615" y="1148"/>
                  <a:pt x="4046" y="1148"/>
                </a:cubicBezTo>
                <a:cubicBezTo>
                  <a:pt x="3450" y="1148"/>
                  <a:pt x="2938" y="1378"/>
                  <a:pt x="2703" y="1628"/>
                </a:cubicBezTo>
                <a:cubicBezTo>
                  <a:pt x="2238" y="2117"/>
                  <a:pt x="2341" y="3274"/>
                  <a:pt x="2341" y="3274"/>
                </a:cubicBezTo>
                <a:cubicBezTo>
                  <a:pt x="2341" y="3274"/>
                  <a:pt x="1656" y="2980"/>
                  <a:pt x="1078" y="2980"/>
                </a:cubicBezTo>
                <a:cubicBezTo>
                  <a:pt x="767" y="2980"/>
                  <a:pt x="487" y="3065"/>
                  <a:pt x="362" y="3327"/>
                </a:cubicBezTo>
                <a:cubicBezTo>
                  <a:pt x="0" y="4072"/>
                  <a:pt x="645" y="4327"/>
                  <a:pt x="645" y="4327"/>
                </a:cubicBezTo>
                <a:cubicBezTo>
                  <a:pt x="645" y="4327"/>
                  <a:pt x="590" y="4317"/>
                  <a:pt x="513" y="4317"/>
                </a:cubicBezTo>
                <a:cubicBezTo>
                  <a:pt x="347" y="4317"/>
                  <a:pt x="79" y="4364"/>
                  <a:pt x="28" y="4664"/>
                </a:cubicBezTo>
                <a:lnTo>
                  <a:pt x="13628" y="4664"/>
                </a:lnTo>
                <a:cubicBezTo>
                  <a:pt x="13628" y="4664"/>
                  <a:pt x="13582" y="4069"/>
                  <a:pt x="12620" y="4069"/>
                </a:cubicBezTo>
                <a:cubicBezTo>
                  <a:pt x="12580" y="4069"/>
                  <a:pt x="12539" y="4070"/>
                  <a:pt x="12496" y="4072"/>
                </a:cubicBezTo>
                <a:cubicBezTo>
                  <a:pt x="12463" y="3357"/>
                  <a:pt x="11765" y="2831"/>
                  <a:pt x="11016" y="2831"/>
                </a:cubicBezTo>
                <a:cubicBezTo>
                  <a:pt x="10660" y="2831"/>
                  <a:pt x="10292" y="2950"/>
                  <a:pt x="9978" y="3224"/>
                </a:cubicBezTo>
                <a:cubicBezTo>
                  <a:pt x="10698" y="1447"/>
                  <a:pt x="10261" y="138"/>
                  <a:pt x="9027" y="10"/>
                </a:cubicBezTo>
                <a:cubicBezTo>
                  <a:pt x="8968" y="4"/>
                  <a:pt x="8910" y="1"/>
                  <a:pt x="8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8"/>
          <p:cNvSpPr/>
          <p:nvPr/>
        </p:nvSpPr>
        <p:spPr>
          <a:xfrm flipH="1">
            <a:off x="8171334" y="2979476"/>
            <a:ext cx="1502904" cy="514642"/>
          </a:xfrm>
          <a:custGeom>
            <a:avLst/>
            <a:gdLst/>
            <a:ahLst/>
            <a:cxnLst/>
            <a:rect l="l" t="t" r="r" b="b"/>
            <a:pathLst>
              <a:path w="13629" h="4667" extrusionOk="0">
                <a:moveTo>
                  <a:pt x="8854" y="0"/>
                </a:moveTo>
                <a:cubicBezTo>
                  <a:pt x="7714" y="0"/>
                  <a:pt x="6956" y="1206"/>
                  <a:pt x="6736" y="1964"/>
                </a:cubicBezTo>
                <a:cubicBezTo>
                  <a:pt x="6467" y="1677"/>
                  <a:pt x="6275" y="1580"/>
                  <a:pt x="6138" y="1580"/>
                </a:cubicBezTo>
                <a:cubicBezTo>
                  <a:pt x="5896" y="1580"/>
                  <a:pt x="5826" y="1882"/>
                  <a:pt x="5811" y="1964"/>
                </a:cubicBezTo>
                <a:cubicBezTo>
                  <a:pt x="5257" y="1360"/>
                  <a:pt x="4612" y="1150"/>
                  <a:pt x="4043" y="1150"/>
                </a:cubicBezTo>
                <a:cubicBezTo>
                  <a:pt x="3448" y="1150"/>
                  <a:pt x="2936" y="1380"/>
                  <a:pt x="2700" y="1630"/>
                </a:cubicBezTo>
                <a:cubicBezTo>
                  <a:pt x="2235" y="2119"/>
                  <a:pt x="2338" y="3276"/>
                  <a:pt x="2338" y="3276"/>
                </a:cubicBezTo>
                <a:cubicBezTo>
                  <a:pt x="2338" y="3276"/>
                  <a:pt x="1654" y="2982"/>
                  <a:pt x="1077" y="2982"/>
                </a:cubicBezTo>
                <a:cubicBezTo>
                  <a:pt x="766" y="2982"/>
                  <a:pt x="485" y="3067"/>
                  <a:pt x="359" y="3329"/>
                </a:cubicBezTo>
                <a:cubicBezTo>
                  <a:pt x="0" y="4074"/>
                  <a:pt x="643" y="4329"/>
                  <a:pt x="643" y="4329"/>
                </a:cubicBezTo>
                <a:cubicBezTo>
                  <a:pt x="643" y="4329"/>
                  <a:pt x="588" y="4319"/>
                  <a:pt x="510" y="4319"/>
                </a:cubicBezTo>
                <a:cubicBezTo>
                  <a:pt x="346" y="4319"/>
                  <a:pt x="78" y="4367"/>
                  <a:pt x="25" y="4666"/>
                </a:cubicBezTo>
                <a:lnTo>
                  <a:pt x="13628" y="4666"/>
                </a:lnTo>
                <a:cubicBezTo>
                  <a:pt x="13628" y="4666"/>
                  <a:pt x="13579" y="4071"/>
                  <a:pt x="12619" y="4071"/>
                </a:cubicBezTo>
                <a:cubicBezTo>
                  <a:pt x="12580" y="4071"/>
                  <a:pt x="12539" y="4072"/>
                  <a:pt x="12497" y="4074"/>
                </a:cubicBezTo>
                <a:cubicBezTo>
                  <a:pt x="12461" y="3360"/>
                  <a:pt x="11764" y="2833"/>
                  <a:pt x="11015" y="2833"/>
                </a:cubicBezTo>
                <a:cubicBezTo>
                  <a:pt x="10658" y="2833"/>
                  <a:pt x="10290" y="2952"/>
                  <a:pt x="9975" y="3226"/>
                </a:cubicBezTo>
                <a:cubicBezTo>
                  <a:pt x="10695" y="1449"/>
                  <a:pt x="10259" y="140"/>
                  <a:pt x="9024" y="9"/>
                </a:cubicBezTo>
                <a:cubicBezTo>
                  <a:pt x="8967" y="3"/>
                  <a:pt x="8910" y="0"/>
                  <a:pt x="88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2">
  <p:cSld name="CUSTOM_2">
    <p:spTree>
      <p:nvGrpSpPr>
        <p:cNvPr id="1" name="Shape 295"/>
        <p:cNvGrpSpPr/>
        <p:nvPr/>
      </p:nvGrpSpPr>
      <p:grpSpPr>
        <a:xfrm>
          <a:off x="0" y="0"/>
          <a:ext cx="0" cy="0"/>
          <a:chOff x="0" y="0"/>
          <a:chExt cx="0" cy="0"/>
        </a:xfrm>
      </p:grpSpPr>
      <p:sp>
        <p:nvSpPr>
          <p:cNvPr id="296" name="Google Shape;296;p19"/>
          <p:cNvSpPr txBox="1">
            <a:spLocks noGrp="1"/>
          </p:cNvSpPr>
          <p:nvPr>
            <p:ph type="subTitle" idx="1"/>
          </p:nvPr>
        </p:nvSpPr>
        <p:spPr>
          <a:xfrm>
            <a:off x="1158750" y="1212525"/>
            <a:ext cx="6826500" cy="1638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97" name="Google Shape;297;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8" name="Google Shape;298;p19"/>
          <p:cNvSpPr/>
          <p:nvPr/>
        </p:nvSpPr>
        <p:spPr>
          <a:xfrm>
            <a:off x="-12700" y="-635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9"/>
          <p:cNvSpPr/>
          <p:nvPr/>
        </p:nvSpPr>
        <p:spPr>
          <a:xfrm>
            <a:off x="-12700" y="4772100"/>
            <a:ext cx="9201300" cy="371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19"/>
          <p:cNvGrpSpPr/>
          <p:nvPr/>
        </p:nvGrpSpPr>
        <p:grpSpPr>
          <a:xfrm>
            <a:off x="281343" y="-283152"/>
            <a:ext cx="8907252" cy="654153"/>
            <a:chOff x="281343" y="-283152"/>
            <a:chExt cx="8907252" cy="654153"/>
          </a:xfrm>
        </p:grpSpPr>
        <p:sp>
          <p:nvSpPr>
            <p:cNvPr id="301" name="Google Shape;301;p19"/>
            <p:cNvSpPr/>
            <p:nvPr/>
          </p:nvSpPr>
          <p:spPr>
            <a:xfrm>
              <a:off x="7691866" y="-283152"/>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9"/>
            <p:cNvSpPr/>
            <p:nvPr/>
          </p:nvSpPr>
          <p:spPr>
            <a:xfrm>
              <a:off x="281343" y="2290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9"/>
            <p:cNvSpPr/>
            <p:nvPr/>
          </p:nvSpPr>
          <p:spPr>
            <a:xfrm>
              <a:off x="4175993" y="1112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19"/>
          <p:cNvGrpSpPr/>
          <p:nvPr/>
        </p:nvGrpSpPr>
        <p:grpSpPr>
          <a:xfrm>
            <a:off x="109676" y="4868874"/>
            <a:ext cx="7764319" cy="418501"/>
            <a:chOff x="109676" y="4868874"/>
            <a:chExt cx="7764319" cy="418501"/>
          </a:xfrm>
        </p:grpSpPr>
        <p:sp>
          <p:nvSpPr>
            <p:cNvPr id="305" name="Google Shape;305;p19"/>
            <p:cNvSpPr/>
            <p:nvPr/>
          </p:nvSpPr>
          <p:spPr>
            <a:xfrm>
              <a:off x="109676" y="496092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9"/>
            <p:cNvSpPr/>
            <p:nvPr/>
          </p:nvSpPr>
          <p:spPr>
            <a:xfrm>
              <a:off x="6920051" y="4868874"/>
              <a:ext cx="953944" cy="32645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9"/>
            <p:cNvSpPr/>
            <p:nvPr/>
          </p:nvSpPr>
          <p:spPr>
            <a:xfrm>
              <a:off x="3013943" y="4868880"/>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Montserrat Black"/>
              <a:buNone/>
              <a:defRPr sz="35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1pPr>
            <a:lvl2pPr marL="914400" lvl="1" indent="-317500" rtl="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2pPr>
            <a:lvl3pPr marL="1371600" lvl="2" indent="-317500" rtl="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3pPr>
            <a:lvl4pPr marL="1828800" lvl="3" indent="-317500" rtl="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4pPr>
            <a:lvl5pPr marL="2286000" lvl="4" indent="-317500" rtl="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5pPr>
            <a:lvl6pPr marL="2743200" lvl="5" indent="-317500" rtl="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6pPr>
            <a:lvl7pPr marL="3200400" lvl="6" indent="-317500" rtl="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7pPr>
            <a:lvl8pPr marL="3657600" lvl="7" indent="-317500" rtl="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8pPr>
            <a:lvl9pPr marL="4114800" lvl="8" indent="-317500" rtl="0">
              <a:lnSpc>
                <a:spcPct val="115000"/>
              </a:lnSpc>
              <a:spcBef>
                <a:spcPts val="1600"/>
              </a:spcBef>
              <a:spcAft>
                <a:spcPts val="160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8" r:id="rId4"/>
    <p:sldLayoutId id="2147483659" r:id="rId5"/>
    <p:sldLayoutId id="2147483660" r:id="rId6"/>
    <p:sldLayoutId id="2147483663" r:id="rId7"/>
    <p:sldLayoutId id="2147483664" r:id="rId8"/>
    <p:sldLayoutId id="2147483665" r:id="rId9"/>
    <p:sldLayoutId id="2147483669" r:id="rId10"/>
    <p:sldLayoutId id="2147483670" r:id="rId11"/>
    <p:sldLayoutId id="2147483671" r:id="rId12"/>
    <p:sldLayoutId id="2147483672" r:id="rId13"/>
    <p:sldLayoutId id="2147483674" r:id="rId14"/>
    <p:sldLayoutId id="214748367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33"/>
          <p:cNvSpPr txBox="1">
            <a:spLocks noGrp="1"/>
          </p:cNvSpPr>
          <p:nvPr>
            <p:ph type="ctrTitle"/>
          </p:nvPr>
        </p:nvSpPr>
        <p:spPr>
          <a:xfrm>
            <a:off x="3605435" y="539808"/>
            <a:ext cx="6105954" cy="24723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4400" dirty="0">
                <a:solidFill>
                  <a:schemeClr val="lt1"/>
                </a:solidFill>
              </a:rPr>
              <a:t>HIGH CLOUD </a:t>
            </a:r>
            <a:r>
              <a:rPr lang="en" sz="4400" dirty="0"/>
              <a:t>AIRLINES </a:t>
            </a:r>
            <a:r>
              <a:rPr lang="en" sz="4400" dirty="0">
                <a:solidFill>
                  <a:schemeClr val="dk2"/>
                </a:solidFill>
              </a:rPr>
              <a:t>PRESENTATION</a:t>
            </a:r>
            <a:endParaRPr sz="4400" dirty="0">
              <a:solidFill>
                <a:schemeClr val="dk2"/>
              </a:solidFill>
            </a:endParaRPr>
          </a:p>
        </p:txBody>
      </p:sp>
      <p:sp>
        <p:nvSpPr>
          <p:cNvPr id="544" name="Google Shape;544;p33"/>
          <p:cNvSpPr/>
          <p:nvPr/>
        </p:nvSpPr>
        <p:spPr>
          <a:xfrm>
            <a:off x="1695966" y="363085"/>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33"/>
          <p:cNvGrpSpPr/>
          <p:nvPr/>
        </p:nvGrpSpPr>
        <p:grpSpPr>
          <a:xfrm flipH="1">
            <a:off x="7284422" y="3556299"/>
            <a:ext cx="1678236" cy="528757"/>
            <a:chOff x="3094115" y="1702226"/>
            <a:chExt cx="1678236" cy="528757"/>
          </a:xfrm>
        </p:grpSpPr>
        <p:sp>
          <p:nvSpPr>
            <p:cNvPr id="546" name="Google Shape;546;p33"/>
            <p:cNvSpPr/>
            <p:nvPr/>
          </p:nvSpPr>
          <p:spPr>
            <a:xfrm>
              <a:off x="4180954" y="2019367"/>
              <a:ext cx="434253" cy="211503"/>
            </a:xfrm>
            <a:custGeom>
              <a:avLst/>
              <a:gdLst/>
              <a:ahLst/>
              <a:cxnLst/>
              <a:rect l="l" t="t" r="r" b="b"/>
              <a:pathLst>
                <a:path w="3938" h="1918" extrusionOk="0">
                  <a:moveTo>
                    <a:pt x="1880" y="1"/>
                  </a:moveTo>
                  <a:cubicBezTo>
                    <a:pt x="1273" y="141"/>
                    <a:pt x="1" y="973"/>
                    <a:pt x="1" y="973"/>
                  </a:cubicBezTo>
                  <a:lnTo>
                    <a:pt x="3635" y="1918"/>
                  </a:lnTo>
                  <a:lnTo>
                    <a:pt x="3938" y="1737"/>
                  </a:lnTo>
                  <a:lnTo>
                    <a:pt x="1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3907700" y="1997754"/>
              <a:ext cx="719197" cy="213157"/>
            </a:xfrm>
            <a:custGeom>
              <a:avLst/>
              <a:gdLst/>
              <a:ahLst/>
              <a:cxnLst/>
              <a:rect l="l" t="t" r="r" b="b"/>
              <a:pathLst>
                <a:path w="6522" h="1933" extrusionOk="0">
                  <a:moveTo>
                    <a:pt x="4549" y="0"/>
                  </a:moveTo>
                  <a:lnTo>
                    <a:pt x="2426" y="530"/>
                  </a:lnTo>
                  <a:lnTo>
                    <a:pt x="1" y="1609"/>
                  </a:lnTo>
                  <a:cubicBezTo>
                    <a:pt x="1" y="1609"/>
                    <a:pt x="75" y="1619"/>
                    <a:pt x="223" y="1619"/>
                  </a:cubicBezTo>
                  <a:cubicBezTo>
                    <a:pt x="572" y="1619"/>
                    <a:pt x="1328" y="1561"/>
                    <a:pt x="2479" y="1169"/>
                  </a:cubicBezTo>
                  <a:cubicBezTo>
                    <a:pt x="3345" y="873"/>
                    <a:pt x="3872" y="565"/>
                    <a:pt x="4178" y="340"/>
                  </a:cubicBezTo>
                  <a:lnTo>
                    <a:pt x="6416" y="1933"/>
                  </a:lnTo>
                  <a:lnTo>
                    <a:pt x="6522" y="1867"/>
                  </a:lnTo>
                  <a:lnTo>
                    <a:pt x="4358" y="197"/>
                  </a:lnTo>
                  <a:cubicBezTo>
                    <a:pt x="4496" y="75"/>
                    <a:pt x="454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3347079" y="1779416"/>
              <a:ext cx="309204" cy="334236"/>
            </a:xfrm>
            <a:custGeom>
              <a:avLst/>
              <a:gdLst/>
              <a:ahLst/>
              <a:cxnLst/>
              <a:rect l="l" t="t" r="r" b="b"/>
              <a:pathLst>
                <a:path w="2804" h="3031" extrusionOk="0">
                  <a:moveTo>
                    <a:pt x="551" y="0"/>
                  </a:moveTo>
                  <a:cubicBezTo>
                    <a:pt x="496" y="0"/>
                    <a:pt x="440" y="12"/>
                    <a:pt x="387" y="35"/>
                  </a:cubicBezTo>
                  <a:lnTo>
                    <a:pt x="1" y="213"/>
                  </a:lnTo>
                  <a:lnTo>
                    <a:pt x="659" y="3031"/>
                  </a:lnTo>
                  <a:lnTo>
                    <a:pt x="2803" y="2211"/>
                  </a:lnTo>
                  <a:cubicBezTo>
                    <a:pt x="2803" y="2211"/>
                    <a:pt x="2361" y="2192"/>
                    <a:pt x="1828" y="1494"/>
                  </a:cubicBezTo>
                  <a:cubicBezTo>
                    <a:pt x="1478" y="1036"/>
                    <a:pt x="1098" y="490"/>
                    <a:pt x="877" y="169"/>
                  </a:cubicBezTo>
                  <a:cubicBezTo>
                    <a:pt x="801" y="61"/>
                    <a:pt x="678" y="0"/>
                    <a:pt x="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3316864" y="1702226"/>
              <a:ext cx="1455487" cy="528757"/>
            </a:xfrm>
            <a:custGeom>
              <a:avLst/>
              <a:gdLst/>
              <a:ahLst/>
              <a:cxnLst/>
              <a:rect l="l" t="t" r="r" b="b"/>
              <a:pathLst>
                <a:path w="13199" h="4795" extrusionOk="0">
                  <a:moveTo>
                    <a:pt x="11468" y="1"/>
                  </a:moveTo>
                  <a:cubicBezTo>
                    <a:pt x="11149" y="1"/>
                    <a:pt x="10730" y="69"/>
                    <a:pt x="10184" y="265"/>
                  </a:cubicBezTo>
                  <a:cubicBezTo>
                    <a:pt x="7930" y="1044"/>
                    <a:pt x="933" y="3731"/>
                    <a:pt x="933" y="3731"/>
                  </a:cubicBezTo>
                  <a:lnTo>
                    <a:pt x="1" y="4547"/>
                  </a:lnTo>
                  <a:lnTo>
                    <a:pt x="1" y="4794"/>
                  </a:lnTo>
                  <a:cubicBezTo>
                    <a:pt x="1" y="4794"/>
                    <a:pt x="61" y="4794"/>
                    <a:pt x="168" y="4794"/>
                  </a:cubicBezTo>
                  <a:cubicBezTo>
                    <a:pt x="826" y="4794"/>
                    <a:pt x="3268" y="4778"/>
                    <a:pt x="4573" y="4547"/>
                  </a:cubicBezTo>
                  <a:cubicBezTo>
                    <a:pt x="12784" y="1876"/>
                    <a:pt x="13198" y="1137"/>
                    <a:pt x="13108" y="742"/>
                  </a:cubicBezTo>
                  <a:cubicBezTo>
                    <a:pt x="13039" y="427"/>
                    <a:pt x="12416" y="374"/>
                    <a:pt x="12416" y="374"/>
                  </a:cubicBezTo>
                  <a:cubicBezTo>
                    <a:pt x="12416" y="374"/>
                    <a:pt x="12214" y="1"/>
                    <a:pt x="1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3818380" y="1868515"/>
              <a:ext cx="110" cy="110"/>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3139878" y="1759236"/>
              <a:ext cx="857369" cy="260243"/>
            </a:xfrm>
            <a:custGeom>
              <a:avLst/>
              <a:gdLst/>
              <a:ahLst/>
              <a:cxnLst/>
              <a:rect l="l" t="t" r="r" b="b"/>
              <a:pathLst>
                <a:path w="7775" h="2360" extrusionOk="0">
                  <a:moveTo>
                    <a:pt x="586" y="0"/>
                  </a:moveTo>
                  <a:lnTo>
                    <a:pt x="0" y="147"/>
                  </a:lnTo>
                  <a:lnTo>
                    <a:pt x="6450" y="2360"/>
                  </a:lnTo>
                  <a:lnTo>
                    <a:pt x="7774" y="1474"/>
                  </a:lnTo>
                  <a:lnTo>
                    <a:pt x="5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3177701" y="1759236"/>
              <a:ext cx="845680" cy="173348"/>
            </a:xfrm>
            <a:custGeom>
              <a:avLst/>
              <a:gdLst/>
              <a:ahLst/>
              <a:cxnLst/>
              <a:rect l="l" t="t" r="r" b="b"/>
              <a:pathLst>
                <a:path w="7669" h="1572" extrusionOk="0">
                  <a:moveTo>
                    <a:pt x="243" y="0"/>
                  </a:moveTo>
                  <a:lnTo>
                    <a:pt x="0" y="81"/>
                  </a:lnTo>
                  <a:lnTo>
                    <a:pt x="7288" y="1571"/>
                  </a:lnTo>
                  <a:lnTo>
                    <a:pt x="7668" y="1319"/>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3848595" y="1883292"/>
              <a:ext cx="263110" cy="176215"/>
            </a:xfrm>
            <a:custGeom>
              <a:avLst/>
              <a:gdLst/>
              <a:ahLst/>
              <a:cxnLst/>
              <a:rect l="l" t="t" r="r" b="b"/>
              <a:pathLst>
                <a:path w="2386" h="1598" extrusionOk="0">
                  <a:moveTo>
                    <a:pt x="2123" y="0"/>
                  </a:moveTo>
                  <a:cubicBezTo>
                    <a:pt x="2123" y="0"/>
                    <a:pt x="873" y="371"/>
                    <a:pt x="132" y="1020"/>
                  </a:cubicBezTo>
                  <a:cubicBezTo>
                    <a:pt x="38" y="1101"/>
                    <a:pt x="1" y="1232"/>
                    <a:pt x="35" y="1353"/>
                  </a:cubicBezTo>
                  <a:cubicBezTo>
                    <a:pt x="35" y="1356"/>
                    <a:pt x="35" y="1359"/>
                    <a:pt x="35" y="1363"/>
                  </a:cubicBezTo>
                  <a:cubicBezTo>
                    <a:pt x="76" y="1502"/>
                    <a:pt x="203" y="1598"/>
                    <a:pt x="346" y="1598"/>
                  </a:cubicBezTo>
                  <a:cubicBezTo>
                    <a:pt x="356" y="1598"/>
                    <a:pt x="367" y="1597"/>
                    <a:pt x="378" y="1596"/>
                  </a:cubicBezTo>
                  <a:cubicBezTo>
                    <a:pt x="771" y="1559"/>
                    <a:pt x="1650" y="1437"/>
                    <a:pt x="2385" y="1098"/>
                  </a:cubicBezTo>
                  <a:cubicBezTo>
                    <a:pt x="2148" y="147"/>
                    <a:pt x="2123" y="0"/>
                    <a:pt x="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3094115" y="1709393"/>
              <a:ext cx="1587814" cy="472077"/>
            </a:xfrm>
            <a:custGeom>
              <a:avLst/>
              <a:gdLst/>
              <a:ahLst/>
              <a:cxnLst/>
              <a:rect l="l" t="t" r="r" b="b"/>
              <a:pathLst>
                <a:path w="14399" h="4281" extrusionOk="0">
                  <a:moveTo>
                    <a:pt x="13968" y="0"/>
                  </a:moveTo>
                  <a:cubicBezTo>
                    <a:pt x="13816" y="31"/>
                    <a:pt x="13644" y="72"/>
                    <a:pt x="13557" y="103"/>
                  </a:cubicBezTo>
                  <a:cubicBezTo>
                    <a:pt x="13370" y="165"/>
                    <a:pt x="13345" y="175"/>
                    <a:pt x="13189" y="452"/>
                  </a:cubicBezTo>
                  <a:cubicBezTo>
                    <a:pt x="13660" y="271"/>
                    <a:pt x="14398" y="256"/>
                    <a:pt x="14398" y="256"/>
                  </a:cubicBezTo>
                  <a:cubicBezTo>
                    <a:pt x="14342" y="190"/>
                    <a:pt x="14211" y="72"/>
                    <a:pt x="13968" y="0"/>
                  </a:cubicBezTo>
                  <a:close/>
                  <a:moveTo>
                    <a:pt x="11724" y="599"/>
                  </a:moveTo>
                  <a:cubicBezTo>
                    <a:pt x="11680" y="599"/>
                    <a:pt x="11646" y="636"/>
                    <a:pt x="11646" y="680"/>
                  </a:cubicBezTo>
                  <a:lnTo>
                    <a:pt x="11646" y="792"/>
                  </a:lnTo>
                  <a:cubicBezTo>
                    <a:pt x="11646" y="836"/>
                    <a:pt x="11680" y="870"/>
                    <a:pt x="11724" y="870"/>
                  </a:cubicBezTo>
                  <a:cubicBezTo>
                    <a:pt x="11771" y="870"/>
                    <a:pt x="11805" y="836"/>
                    <a:pt x="11805" y="792"/>
                  </a:cubicBezTo>
                  <a:lnTo>
                    <a:pt x="11805" y="680"/>
                  </a:lnTo>
                  <a:cubicBezTo>
                    <a:pt x="11805" y="636"/>
                    <a:pt x="11771" y="599"/>
                    <a:pt x="11724" y="599"/>
                  </a:cubicBezTo>
                  <a:close/>
                  <a:moveTo>
                    <a:pt x="11369" y="736"/>
                  </a:moveTo>
                  <a:cubicBezTo>
                    <a:pt x="11325" y="736"/>
                    <a:pt x="11291" y="770"/>
                    <a:pt x="11291" y="814"/>
                  </a:cubicBezTo>
                  <a:lnTo>
                    <a:pt x="11291" y="926"/>
                  </a:lnTo>
                  <a:cubicBezTo>
                    <a:pt x="11291" y="973"/>
                    <a:pt x="11325" y="1007"/>
                    <a:pt x="11369" y="1007"/>
                  </a:cubicBezTo>
                  <a:cubicBezTo>
                    <a:pt x="11415" y="1007"/>
                    <a:pt x="11450" y="973"/>
                    <a:pt x="11450" y="926"/>
                  </a:cubicBezTo>
                  <a:lnTo>
                    <a:pt x="11450" y="814"/>
                  </a:lnTo>
                  <a:cubicBezTo>
                    <a:pt x="11450" y="770"/>
                    <a:pt x="11415" y="736"/>
                    <a:pt x="11369" y="736"/>
                  </a:cubicBezTo>
                  <a:close/>
                  <a:moveTo>
                    <a:pt x="11013" y="870"/>
                  </a:moveTo>
                  <a:cubicBezTo>
                    <a:pt x="10970" y="870"/>
                    <a:pt x="10935" y="907"/>
                    <a:pt x="10935" y="951"/>
                  </a:cubicBezTo>
                  <a:lnTo>
                    <a:pt x="10935" y="1063"/>
                  </a:lnTo>
                  <a:cubicBezTo>
                    <a:pt x="10935" y="1107"/>
                    <a:pt x="10970" y="1144"/>
                    <a:pt x="11013" y="1144"/>
                  </a:cubicBezTo>
                  <a:cubicBezTo>
                    <a:pt x="11057" y="1144"/>
                    <a:pt x="11094" y="1107"/>
                    <a:pt x="11094" y="1063"/>
                  </a:cubicBezTo>
                  <a:lnTo>
                    <a:pt x="11094" y="951"/>
                  </a:lnTo>
                  <a:cubicBezTo>
                    <a:pt x="11094" y="907"/>
                    <a:pt x="11057" y="870"/>
                    <a:pt x="11013" y="870"/>
                  </a:cubicBezTo>
                  <a:close/>
                  <a:moveTo>
                    <a:pt x="10658" y="966"/>
                  </a:moveTo>
                  <a:cubicBezTo>
                    <a:pt x="10614" y="966"/>
                    <a:pt x="10577" y="1001"/>
                    <a:pt x="10577" y="1044"/>
                  </a:cubicBezTo>
                  <a:lnTo>
                    <a:pt x="10577" y="1157"/>
                  </a:lnTo>
                  <a:cubicBezTo>
                    <a:pt x="10577" y="1200"/>
                    <a:pt x="10614" y="1238"/>
                    <a:pt x="10658" y="1238"/>
                  </a:cubicBezTo>
                  <a:cubicBezTo>
                    <a:pt x="10702" y="1238"/>
                    <a:pt x="10739" y="1200"/>
                    <a:pt x="10739" y="1157"/>
                  </a:cubicBezTo>
                  <a:lnTo>
                    <a:pt x="10739" y="1044"/>
                  </a:lnTo>
                  <a:cubicBezTo>
                    <a:pt x="10739" y="1001"/>
                    <a:pt x="10702" y="966"/>
                    <a:pt x="10658" y="966"/>
                  </a:cubicBezTo>
                  <a:close/>
                  <a:moveTo>
                    <a:pt x="10303" y="1100"/>
                  </a:moveTo>
                  <a:cubicBezTo>
                    <a:pt x="10259" y="1100"/>
                    <a:pt x="10222" y="1138"/>
                    <a:pt x="10222" y="1182"/>
                  </a:cubicBezTo>
                  <a:lnTo>
                    <a:pt x="10222" y="1294"/>
                  </a:lnTo>
                  <a:cubicBezTo>
                    <a:pt x="10222" y="1337"/>
                    <a:pt x="10259" y="1375"/>
                    <a:pt x="10303" y="1375"/>
                  </a:cubicBezTo>
                  <a:cubicBezTo>
                    <a:pt x="10346" y="1375"/>
                    <a:pt x="10384" y="1337"/>
                    <a:pt x="10384" y="1294"/>
                  </a:cubicBezTo>
                  <a:lnTo>
                    <a:pt x="10384" y="1182"/>
                  </a:lnTo>
                  <a:cubicBezTo>
                    <a:pt x="10384" y="1138"/>
                    <a:pt x="10346" y="1100"/>
                    <a:pt x="10303" y="1100"/>
                  </a:cubicBezTo>
                  <a:close/>
                  <a:moveTo>
                    <a:pt x="9947" y="1238"/>
                  </a:moveTo>
                  <a:cubicBezTo>
                    <a:pt x="9904" y="1238"/>
                    <a:pt x="9866" y="1272"/>
                    <a:pt x="9866" y="1319"/>
                  </a:cubicBezTo>
                  <a:lnTo>
                    <a:pt x="9866" y="1431"/>
                  </a:lnTo>
                  <a:cubicBezTo>
                    <a:pt x="9866" y="1475"/>
                    <a:pt x="9904" y="1509"/>
                    <a:pt x="9947" y="1509"/>
                  </a:cubicBezTo>
                  <a:cubicBezTo>
                    <a:pt x="9991" y="1509"/>
                    <a:pt x="10028" y="1475"/>
                    <a:pt x="10028" y="1431"/>
                  </a:cubicBezTo>
                  <a:lnTo>
                    <a:pt x="10028" y="1319"/>
                  </a:lnTo>
                  <a:cubicBezTo>
                    <a:pt x="10028" y="1272"/>
                    <a:pt x="9991" y="1238"/>
                    <a:pt x="9947" y="1238"/>
                  </a:cubicBezTo>
                  <a:close/>
                  <a:moveTo>
                    <a:pt x="9592" y="1369"/>
                  </a:moveTo>
                  <a:cubicBezTo>
                    <a:pt x="9548" y="1369"/>
                    <a:pt x="9511" y="1406"/>
                    <a:pt x="9511" y="1450"/>
                  </a:cubicBezTo>
                  <a:lnTo>
                    <a:pt x="9511" y="1562"/>
                  </a:lnTo>
                  <a:cubicBezTo>
                    <a:pt x="9511" y="1605"/>
                    <a:pt x="9548" y="1643"/>
                    <a:pt x="9592" y="1643"/>
                  </a:cubicBezTo>
                  <a:cubicBezTo>
                    <a:pt x="9636" y="1643"/>
                    <a:pt x="9673" y="1605"/>
                    <a:pt x="9673" y="1562"/>
                  </a:cubicBezTo>
                  <a:lnTo>
                    <a:pt x="9673" y="1450"/>
                  </a:lnTo>
                  <a:cubicBezTo>
                    <a:pt x="9673" y="1406"/>
                    <a:pt x="9636" y="1369"/>
                    <a:pt x="9592" y="1369"/>
                  </a:cubicBezTo>
                  <a:close/>
                  <a:moveTo>
                    <a:pt x="9055" y="1708"/>
                  </a:moveTo>
                  <a:cubicBezTo>
                    <a:pt x="9045" y="1708"/>
                    <a:pt x="9035" y="1709"/>
                    <a:pt x="9025" y="1711"/>
                  </a:cubicBezTo>
                  <a:cubicBezTo>
                    <a:pt x="8888" y="1739"/>
                    <a:pt x="8819" y="1948"/>
                    <a:pt x="8869" y="2179"/>
                  </a:cubicBezTo>
                  <a:cubicBezTo>
                    <a:pt x="8912" y="2392"/>
                    <a:pt x="9043" y="2550"/>
                    <a:pt x="9172" y="2550"/>
                  </a:cubicBezTo>
                  <a:cubicBezTo>
                    <a:pt x="9182" y="2550"/>
                    <a:pt x="9192" y="2549"/>
                    <a:pt x="9202" y="2547"/>
                  </a:cubicBezTo>
                  <a:cubicBezTo>
                    <a:pt x="9336" y="2519"/>
                    <a:pt x="9405" y="2307"/>
                    <a:pt x="9358" y="2076"/>
                  </a:cubicBezTo>
                  <a:cubicBezTo>
                    <a:pt x="9312" y="1863"/>
                    <a:pt x="9181" y="1708"/>
                    <a:pt x="9055" y="1708"/>
                  </a:cubicBezTo>
                  <a:close/>
                  <a:moveTo>
                    <a:pt x="6035" y="2675"/>
                  </a:moveTo>
                  <a:cubicBezTo>
                    <a:pt x="5992" y="2675"/>
                    <a:pt x="5957" y="2709"/>
                    <a:pt x="5957" y="2756"/>
                  </a:cubicBezTo>
                  <a:lnTo>
                    <a:pt x="5957" y="2868"/>
                  </a:lnTo>
                  <a:cubicBezTo>
                    <a:pt x="5957" y="2911"/>
                    <a:pt x="5992" y="2946"/>
                    <a:pt x="6035" y="2946"/>
                  </a:cubicBezTo>
                  <a:cubicBezTo>
                    <a:pt x="6082" y="2946"/>
                    <a:pt x="6116" y="2911"/>
                    <a:pt x="6116" y="2868"/>
                  </a:cubicBezTo>
                  <a:lnTo>
                    <a:pt x="6116" y="2756"/>
                  </a:lnTo>
                  <a:cubicBezTo>
                    <a:pt x="6116" y="2709"/>
                    <a:pt x="6082" y="2675"/>
                    <a:pt x="6035" y="2675"/>
                  </a:cubicBezTo>
                  <a:close/>
                  <a:moveTo>
                    <a:pt x="5680" y="2812"/>
                  </a:moveTo>
                  <a:cubicBezTo>
                    <a:pt x="5636" y="2812"/>
                    <a:pt x="5602" y="2846"/>
                    <a:pt x="5602" y="2890"/>
                  </a:cubicBezTo>
                  <a:lnTo>
                    <a:pt x="5602" y="3002"/>
                  </a:lnTo>
                  <a:cubicBezTo>
                    <a:pt x="5602" y="3046"/>
                    <a:pt x="5636" y="3083"/>
                    <a:pt x="5680" y="3083"/>
                  </a:cubicBezTo>
                  <a:cubicBezTo>
                    <a:pt x="5724" y="3083"/>
                    <a:pt x="5761" y="3046"/>
                    <a:pt x="5761" y="3002"/>
                  </a:cubicBezTo>
                  <a:lnTo>
                    <a:pt x="5761" y="2890"/>
                  </a:lnTo>
                  <a:cubicBezTo>
                    <a:pt x="5761" y="2846"/>
                    <a:pt x="5724" y="2812"/>
                    <a:pt x="5680" y="2812"/>
                  </a:cubicBezTo>
                  <a:close/>
                  <a:moveTo>
                    <a:pt x="5325" y="2946"/>
                  </a:moveTo>
                  <a:cubicBezTo>
                    <a:pt x="5281" y="2946"/>
                    <a:pt x="5244" y="2983"/>
                    <a:pt x="5244" y="3027"/>
                  </a:cubicBezTo>
                  <a:lnTo>
                    <a:pt x="5244" y="3139"/>
                  </a:lnTo>
                  <a:cubicBezTo>
                    <a:pt x="5244" y="3183"/>
                    <a:pt x="5281" y="3220"/>
                    <a:pt x="5325" y="3220"/>
                  </a:cubicBezTo>
                  <a:cubicBezTo>
                    <a:pt x="5368" y="3220"/>
                    <a:pt x="5406" y="3183"/>
                    <a:pt x="5406" y="3139"/>
                  </a:cubicBezTo>
                  <a:lnTo>
                    <a:pt x="5406" y="3027"/>
                  </a:lnTo>
                  <a:cubicBezTo>
                    <a:pt x="5406" y="2983"/>
                    <a:pt x="5368" y="2946"/>
                    <a:pt x="5325" y="2946"/>
                  </a:cubicBezTo>
                  <a:close/>
                  <a:moveTo>
                    <a:pt x="581" y="3304"/>
                  </a:moveTo>
                  <a:cubicBezTo>
                    <a:pt x="511" y="3304"/>
                    <a:pt x="441" y="3319"/>
                    <a:pt x="378" y="3348"/>
                  </a:cubicBezTo>
                  <a:lnTo>
                    <a:pt x="38" y="3491"/>
                  </a:lnTo>
                  <a:cubicBezTo>
                    <a:pt x="1" y="3507"/>
                    <a:pt x="4" y="3563"/>
                    <a:pt x="44" y="3572"/>
                  </a:cubicBezTo>
                  <a:lnTo>
                    <a:pt x="2398" y="4280"/>
                  </a:lnTo>
                  <a:cubicBezTo>
                    <a:pt x="2398" y="4280"/>
                    <a:pt x="2404" y="4280"/>
                    <a:pt x="2417" y="4280"/>
                  </a:cubicBezTo>
                  <a:cubicBezTo>
                    <a:pt x="2542" y="4280"/>
                    <a:pt x="3269" y="4259"/>
                    <a:pt x="3601" y="3790"/>
                  </a:cubicBezTo>
                  <a:lnTo>
                    <a:pt x="662" y="3310"/>
                  </a:lnTo>
                  <a:cubicBezTo>
                    <a:pt x="635" y="3306"/>
                    <a:pt x="608" y="3304"/>
                    <a:pt x="581" y="33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4336657" y="2038334"/>
              <a:ext cx="263110" cy="176215"/>
            </a:xfrm>
            <a:custGeom>
              <a:avLst/>
              <a:gdLst/>
              <a:ahLst/>
              <a:cxnLst/>
              <a:rect l="l" t="t" r="r" b="b"/>
              <a:pathLst>
                <a:path w="2386" h="1598" extrusionOk="0">
                  <a:moveTo>
                    <a:pt x="2121" y="0"/>
                  </a:moveTo>
                  <a:cubicBezTo>
                    <a:pt x="2121" y="0"/>
                    <a:pt x="874" y="371"/>
                    <a:pt x="132" y="1019"/>
                  </a:cubicBezTo>
                  <a:cubicBezTo>
                    <a:pt x="35" y="1104"/>
                    <a:pt x="1" y="1235"/>
                    <a:pt x="32" y="1356"/>
                  </a:cubicBezTo>
                  <a:cubicBezTo>
                    <a:pt x="35" y="1356"/>
                    <a:pt x="35" y="1359"/>
                    <a:pt x="35" y="1362"/>
                  </a:cubicBezTo>
                  <a:cubicBezTo>
                    <a:pt x="76" y="1502"/>
                    <a:pt x="203" y="1598"/>
                    <a:pt x="346" y="1598"/>
                  </a:cubicBezTo>
                  <a:cubicBezTo>
                    <a:pt x="357" y="1598"/>
                    <a:pt x="367" y="1597"/>
                    <a:pt x="378" y="1596"/>
                  </a:cubicBezTo>
                  <a:cubicBezTo>
                    <a:pt x="768" y="1559"/>
                    <a:pt x="1650" y="1437"/>
                    <a:pt x="2385" y="1097"/>
                  </a:cubicBezTo>
                  <a:cubicBezTo>
                    <a:pt x="2149" y="147"/>
                    <a:pt x="2121"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3316864" y="1714466"/>
              <a:ext cx="1455487" cy="516516"/>
            </a:xfrm>
            <a:custGeom>
              <a:avLst/>
              <a:gdLst/>
              <a:ahLst/>
              <a:cxnLst/>
              <a:rect l="l" t="t" r="r" b="b"/>
              <a:pathLst>
                <a:path w="13199" h="4684" extrusionOk="0">
                  <a:moveTo>
                    <a:pt x="10677" y="1"/>
                  </a:moveTo>
                  <a:lnTo>
                    <a:pt x="10677" y="1"/>
                  </a:lnTo>
                  <a:cubicBezTo>
                    <a:pt x="10533" y="38"/>
                    <a:pt x="10380" y="85"/>
                    <a:pt x="10212" y="144"/>
                  </a:cubicBezTo>
                  <a:cubicBezTo>
                    <a:pt x="10000" y="257"/>
                    <a:pt x="10059" y="955"/>
                    <a:pt x="10106" y="1104"/>
                  </a:cubicBezTo>
                  <a:lnTo>
                    <a:pt x="10546" y="958"/>
                  </a:lnTo>
                  <a:cubicBezTo>
                    <a:pt x="10511" y="481"/>
                    <a:pt x="10677" y="4"/>
                    <a:pt x="10677" y="1"/>
                  </a:cubicBezTo>
                  <a:close/>
                  <a:moveTo>
                    <a:pt x="5141" y="2401"/>
                  </a:moveTo>
                  <a:lnTo>
                    <a:pt x="5141" y="2401"/>
                  </a:lnTo>
                  <a:cubicBezTo>
                    <a:pt x="5075" y="2448"/>
                    <a:pt x="5013" y="2498"/>
                    <a:pt x="4954" y="2551"/>
                  </a:cubicBezTo>
                  <a:cubicBezTo>
                    <a:pt x="4860" y="2632"/>
                    <a:pt x="4823" y="2763"/>
                    <a:pt x="4857" y="2884"/>
                  </a:cubicBezTo>
                  <a:cubicBezTo>
                    <a:pt x="4857" y="2887"/>
                    <a:pt x="4857" y="2890"/>
                    <a:pt x="4857" y="2894"/>
                  </a:cubicBezTo>
                  <a:cubicBezTo>
                    <a:pt x="4898" y="3033"/>
                    <a:pt x="5025" y="3129"/>
                    <a:pt x="5168" y="3129"/>
                  </a:cubicBezTo>
                  <a:cubicBezTo>
                    <a:pt x="5178" y="3129"/>
                    <a:pt x="5189" y="3128"/>
                    <a:pt x="5200" y="3127"/>
                  </a:cubicBezTo>
                  <a:cubicBezTo>
                    <a:pt x="5247" y="3121"/>
                    <a:pt x="5300" y="3118"/>
                    <a:pt x="5359" y="3109"/>
                  </a:cubicBezTo>
                  <a:cubicBezTo>
                    <a:pt x="5069" y="2825"/>
                    <a:pt x="5141" y="2404"/>
                    <a:pt x="5141" y="2401"/>
                  </a:cubicBezTo>
                  <a:close/>
                  <a:moveTo>
                    <a:pt x="2582" y="2990"/>
                  </a:moveTo>
                  <a:lnTo>
                    <a:pt x="2248" y="3118"/>
                  </a:lnTo>
                  <a:cubicBezTo>
                    <a:pt x="2151" y="3570"/>
                    <a:pt x="2248" y="4022"/>
                    <a:pt x="2248" y="4022"/>
                  </a:cubicBezTo>
                  <a:lnTo>
                    <a:pt x="2582" y="3900"/>
                  </a:lnTo>
                  <a:cubicBezTo>
                    <a:pt x="2507" y="3395"/>
                    <a:pt x="2582" y="2990"/>
                    <a:pt x="2582" y="2990"/>
                  </a:cubicBezTo>
                  <a:close/>
                  <a:moveTo>
                    <a:pt x="11450" y="2938"/>
                  </a:moveTo>
                  <a:cubicBezTo>
                    <a:pt x="11434" y="2938"/>
                    <a:pt x="11418" y="2940"/>
                    <a:pt x="11403" y="2943"/>
                  </a:cubicBezTo>
                  <a:cubicBezTo>
                    <a:pt x="11213" y="2984"/>
                    <a:pt x="11110" y="3261"/>
                    <a:pt x="11175" y="3561"/>
                  </a:cubicBezTo>
                  <a:cubicBezTo>
                    <a:pt x="11232" y="3838"/>
                    <a:pt x="11410" y="4039"/>
                    <a:pt x="11586" y="4039"/>
                  </a:cubicBezTo>
                  <a:cubicBezTo>
                    <a:pt x="11602" y="4039"/>
                    <a:pt x="11618" y="4038"/>
                    <a:pt x="11633" y="4034"/>
                  </a:cubicBezTo>
                  <a:cubicBezTo>
                    <a:pt x="11824" y="3994"/>
                    <a:pt x="11926" y="3720"/>
                    <a:pt x="11861" y="3417"/>
                  </a:cubicBezTo>
                  <a:cubicBezTo>
                    <a:pt x="11804" y="3140"/>
                    <a:pt x="11626" y="2938"/>
                    <a:pt x="11450" y="2938"/>
                  </a:cubicBezTo>
                  <a:close/>
                  <a:moveTo>
                    <a:pt x="9567" y="3807"/>
                  </a:moveTo>
                  <a:cubicBezTo>
                    <a:pt x="9501" y="3857"/>
                    <a:pt x="9439" y="3907"/>
                    <a:pt x="9380" y="3956"/>
                  </a:cubicBezTo>
                  <a:cubicBezTo>
                    <a:pt x="9283" y="4041"/>
                    <a:pt x="9249" y="4172"/>
                    <a:pt x="9280" y="4293"/>
                  </a:cubicBezTo>
                  <a:cubicBezTo>
                    <a:pt x="9283" y="4293"/>
                    <a:pt x="9283" y="4296"/>
                    <a:pt x="9283" y="4299"/>
                  </a:cubicBezTo>
                  <a:cubicBezTo>
                    <a:pt x="9324" y="4439"/>
                    <a:pt x="9451" y="4535"/>
                    <a:pt x="9594" y="4535"/>
                  </a:cubicBezTo>
                  <a:cubicBezTo>
                    <a:pt x="9605" y="4535"/>
                    <a:pt x="9615" y="4534"/>
                    <a:pt x="9626" y="4533"/>
                  </a:cubicBezTo>
                  <a:cubicBezTo>
                    <a:pt x="9673" y="4530"/>
                    <a:pt x="9726" y="4524"/>
                    <a:pt x="9785" y="4518"/>
                  </a:cubicBezTo>
                  <a:cubicBezTo>
                    <a:pt x="9492" y="4231"/>
                    <a:pt x="9567" y="3810"/>
                    <a:pt x="9567" y="3807"/>
                  </a:cubicBezTo>
                  <a:close/>
                  <a:moveTo>
                    <a:pt x="12718" y="322"/>
                  </a:moveTo>
                  <a:lnTo>
                    <a:pt x="12718" y="322"/>
                  </a:lnTo>
                  <a:cubicBezTo>
                    <a:pt x="12796" y="391"/>
                    <a:pt x="12874" y="487"/>
                    <a:pt x="12846" y="590"/>
                  </a:cubicBezTo>
                  <a:cubicBezTo>
                    <a:pt x="12572" y="1270"/>
                    <a:pt x="7865" y="2784"/>
                    <a:pt x="5206" y="3632"/>
                  </a:cubicBezTo>
                  <a:cubicBezTo>
                    <a:pt x="2547" y="4480"/>
                    <a:pt x="1" y="4536"/>
                    <a:pt x="1" y="4536"/>
                  </a:cubicBezTo>
                  <a:lnTo>
                    <a:pt x="1" y="4683"/>
                  </a:lnTo>
                  <a:cubicBezTo>
                    <a:pt x="1" y="4683"/>
                    <a:pt x="61" y="4683"/>
                    <a:pt x="168" y="4683"/>
                  </a:cubicBezTo>
                  <a:cubicBezTo>
                    <a:pt x="826" y="4683"/>
                    <a:pt x="3268" y="4667"/>
                    <a:pt x="4573" y="4436"/>
                  </a:cubicBezTo>
                  <a:cubicBezTo>
                    <a:pt x="12784" y="1765"/>
                    <a:pt x="13198" y="1026"/>
                    <a:pt x="13108" y="631"/>
                  </a:cubicBezTo>
                  <a:cubicBezTo>
                    <a:pt x="13074" y="468"/>
                    <a:pt x="12887" y="375"/>
                    <a:pt x="12718"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4554665" y="2052780"/>
              <a:ext cx="64730" cy="92849"/>
            </a:xfrm>
            <a:custGeom>
              <a:avLst/>
              <a:gdLst/>
              <a:ahLst/>
              <a:cxnLst/>
              <a:rect l="l" t="t" r="r" b="b"/>
              <a:pathLst>
                <a:path w="587" h="842" extrusionOk="0">
                  <a:moveTo>
                    <a:pt x="236" y="0"/>
                  </a:moveTo>
                  <a:cubicBezTo>
                    <a:pt x="226" y="0"/>
                    <a:pt x="216" y="1"/>
                    <a:pt x="206" y="3"/>
                  </a:cubicBezTo>
                  <a:cubicBezTo>
                    <a:pt x="69" y="31"/>
                    <a:pt x="0" y="243"/>
                    <a:pt x="47" y="474"/>
                  </a:cubicBezTo>
                  <a:cubicBezTo>
                    <a:pt x="93" y="687"/>
                    <a:pt x="224" y="842"/>
                    <a:pt x="350" y="842"/>
                  </a:cubicBezTo>
                  <a:cubicBezTo>
                    <a:pt x="360" y="842"/>
                    <a:pt x="370" y="841"/>
                    <a:pt x="380" y="839"/>
                  </a:cubicBezTo>
                  <a:cubicBezTo>
                    <a:pt x="518" y="811"/>
                    <a:pt x="586" y="602"/>
                    <a:pt x="536" y="371"/>
                  </a:cubicBezTo>
                  <a:cubicBezTo>
                    <a:pt x="493" y="158"/>
                    <a:pt x="362"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 name="Google Shape;558;p33"/>
          <p:cNvSpPr/>
          <p:nvPr/>
        </p:nvSpPr>
        <p:spPr>
          <a:xfrm>
            <a:off x="304901" y="406312"/>
            <a:ext cx="110" cy="176105"/>
          </a:xfrm>
          <a:custGeom>
            <a:avLst/>
            <a:gdLst/>
            <a:ahLst/>
            <a:cxnLst/>
            <a:rect l="l" t="t" r="r" b="b"/>
            <a:pathLst>
              <a:path w="1" h="1597" fill="none" extrusionOk="0">
                <a:moveTo>
                  <a:pt x="0" y="1596"/>
                </a:moveTo>
                <a:lnTo>
                  <a:pt x="0" y="0"/>
                </a:lnTo>
              </a:path>
            </a:pathLst>
          </a:custGeom>
          <a:noFill/>
          <a:ln w="1725" cap="flat" cmpd="sng">
            <a:solidFill>
              <a:schemeClr val="dk1"/>
            </a:solidFill>
            <a:prstDash val="solid"/>
            <a:miter lim="311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33"/>
          <p:cNvGrpSpPr/>
          <p:nvPr/>
        </p:nvGrpSpPr>
        <p:grpSpPr>
          <a:xfrm flipH="1">
            <a:off x="727165" y="3184537"/>
            <a:ext cx="2504416" cy="1958986"/>
            <a:chOff x="2650051" y="2569403"/>
            <a:chExt cx="3209144" cy="2510233"/>
          </a:xfrm>
        </p:grpSpPr>
        <p:sp>
          <p:nvSpPr>
            <p:cNvPr id="560" name="Google Shape;560;p33"/>
            <p:cNvSpPr/>
            <p:nvPr/>
          </p:nvSpPr>
          <p:spPr>
            <a:xfrm>
              <a:off x="3057395" y="3504287"/>
              <a:ext cx="287811" cy="1192818"/>
            </a:xfrm>
            <a:custGeom>
              <a:avLst/>
              <a:gdLst/>
              <a:ahLst/>
              <a:cxnLst/>
              <a:rect l="l" t="t" r="r" b="b"/>
              <a:pathLst>
                <a:path w="2610" h="10817" extrusionOk="0">
                  <a:moveTo>
                    <a:pt x="0" y="0"/>
                  </a:moveTo>
                  <a:lnTo>
                    <a:pt x="0" y="736"/>
                  </a:lnTo>
                  <a:lnTo>
                    <a:pt x="571" y="736"/>
                  </a:lnTo>
                  <a:lnTo>
                    <a:pt x="571" y="10817"/>
                  </a:lnTo>
                  <a:lnTo>
                    <a:pt x="2039" y="10817"/>
                  </a:lnTo>
                  <a:lnTo>
                    <a:pt x="2039" y="736"/>
                  </a:lnTo>
                  <a:lnTo>
                    <a:pt x="2609" y="736"/>
                  </a:lnTo>
                  <a:lnTo>
                    <a:pt x="26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2815348" y="3504287"/>
              <a:ext cx="305014" cy="1192818"/>
            </a:xfrm>
            <a:custGeom>
              <a:avLst/>
              <a:gdLst/>
              <a:ahLst/>
              <a:cxnLst/>
              <a:rect l="l" t="t" r="r" b="b"/>
              <a:pathLst>
                <a:path w="2766" h="10817" extrusionOk="0">
                  <a:moveTo>
                    <a:pt x="369" y="0"/>
                  </a:moveTo>
                  <a:cubicBezTo>
                    <a:pt x="166" y="0"/>
                    <a:pt x="1" y="166"/>
                    <a:pt x="1" y="368"/>
                  </a:cubicBezTo>
                  <a:cubicBezTo>
                    <a:pt x="1" y="571"/>
                    <a:pt x="166" y="736"/>
                    <a:pt x="369" y="736"/>
                  </a:cubicBezTo>
                  <a:lnTo>
                    <a:pt x="1628" y="736"/>
                  </a:lnTo>
                  <a:lnTo>
                    <a:pt x="1628" y="10817"/>
                  </a:lnTo>
                  <a:lnTo>
                    <a:pt x="2766" y="10817"/>
                  </a:lnTo>
                  <a:lnTo>
                    <a:pt x="2766" y="736"/>
                  </a:lnTo>
                  <a:lnTo>
                    <a:pt x="2195" y="736"/>
                  </a:lnTo>
                  <a:lnTo>
                    <a:pt x="2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2721948" y="3045777"/>
              <a:ext cx="958709" cy="458623"/>
            </a:xfrm>
            <a:custGeom>
              <a:avLst/>
              <a:gdLst/>
              <a:ahLst/>
              <a:cxnLst/>
              <a:rect l="l" t="t" r="r" b="b"/>
              <a:pathLst>
                <a:path w="8694" h="4159" extrusionOk="0">
                  <a:moveTo>
                    <a:pt x="0" y="0"/>
                  </a:moveTo>
                  <a:lnTo>
                    <a:pt x="1344" y="4158"/>
                  </a:lnTo>
                  <a:lnTo>
                    <a:pt x="7350" y="4158"/>
                  </a:lnTo>
                  <a:lnTo>
                    <a:pt x="8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3169100" y="2712646"/>
              <a:ext cx="60209" cy="208415"/>
            </a:xfrm>
            <a:custGeom>
              <a:avLst/>
              <a:gdLst/>
              <a:ahLst/>
              <a:cxnLst/>
              <a:rect l="l" t="t" r="r" b="b"/>
              <a:pathLst>
                <a:path w="546" h="1890" extrusionOk="0">
                  <a:moveTo>
                    <a:pt x="0" y="1"/>
                  </a:moveTo>
                  <a:lnTo>
                    <a:pt x="0" y="1890"/>
                  </a:lnTo>
                  <a:lnTo>
                    <a:pt x="546" y="1890"/>
                  </a:lnTo>
                  <a:lnTo>
                    <a:pt x="5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2650051" y="2605462"/>
              <a:ext cx="453441" cy="440428"/>
            </a:xfrm>
            <a:custGeom>
              <a:avLst/>
              <a:gdLst/>
              <a:ahLst/>
              <a:cxnLst/>
              <a:rect l="l" t="t" r="r" b="b"/>
              <a:pathLst>
                <a:path w="4112" h="3994" extrusionOk="0">
                  <a:moveTo>
                    <a:pt x="2351" y="0"/>
                  </a:moveTo>
                  <a:cubicBezTo>
                    <a:pt x="2276" y="0"/>
                    <a:pt x="2214" y="63"/>
                    <a:pt x="2214" y="137"/>
                  </a:cubicBezTo>
                  <a:lnTo>
                    <a:pt x="2214" y="2628"/>
                  </a:lnTo>
                  <a:lnTo>
                    <a:pt x="1958" y="2628"/>
                  </a:lnTo>
                  <a:lnTo>
                    <a:pt x="1958" y="639"/>
                  </a:lnTo>
                  <a:cubicBezTo>
                    <a:pt x="1958" y="564"/>
                    <a:pt x="1896" y="502"/>
                    <a:pt x="1821" y="502"/>
                  </a:cubicBezTo>
                  <a:cubicBezTo>
                    <a:pt x="1743" y="502"/>
                    <a:pt x="1684" y="564"/>
                    <a:pt x="1684" y="639"/>
                  </a:cubicBezTo>
                  <a:lnTo>
                    <a:pt x="1684" y="2684"/>
                  </a:lnTo>
                  <a:cubicBezTo>
                    <a:pt x="1556" y="2756"/>
                    <a:pt x="1472" y="2893"/>
                    <a:pt x="1472" y="3049"/>
                  </a:cubicBezTo>
                  <a:lnTo>
                    <a:pt x="1472" y="3279"/>
                  </a:lnTo>
                  <a:lnTo>
                    <a:pt x="356" y="3279"/>
                  </a:lnTo>
                  <a:cubicBezTo>
                    <a:pt x="160" y="3279"/>
                    <a:pt x="1" y="3438"/>
                    <a:pt x="1" y="3638"/>
                  </a:cubicBezTo>
                  <a:cubicBezTo>
                    <a:pt x="1" y="3834"/>
                    <a:pt x="160" y="3993"/>
                    <a:pt x="356" y="3993"/>
                  </a:cubicBezTo>
                  <a:lnTo>
                    <a:pt x="3024" y="3993"/>
                  </a:lnTo>
                  <a:lnTo>
                    <a:pt x="3024" y="3279"/>
                  </a:lnTo>
                  <a:lnTo>
                    <a:pt x="3604" y="3279"/>
                  </a:lnTo>
                  <a:lnTo>
                    <a:pt x="3604" y="2628"/>
                  </a:lnTo>
                  <a:lnTo>
                    <a:pt x="4112" y="2628"/>
                  </a:lnTo>
                  <a:lnTo>
                    <a:pt x="4112" y="1977"/>
                  </a:lnTo>
                  <a:lnTo>
                    <a:pt x="3093" y="1977"/>
                  </a:lnTo>
                  <a:cubicBezTo>
                    <a:pt x="2906" y="1977"/>
                    <a:pt x="2750" y="2132"/>
                    <a:pt x="2750" y="2319"/>
                  </a:cubicBezTo>
                  <a:lnTo>
                    <a:pt x="2750" y="2628"/>
                  </a:lnTo>
                  <a:lnTo>
                    <a:pt x="2491" y="2628"/>
                  </a:lnTo>
                  <a:lnTo>
                    <a:pt x="2491" y="137"/>
                  </a:lnTo>
                  <a:cubicBezTo>
                    <a:pt x="2491" y="63"/>
                    <a:pt x="2429" y="0"/>
                    <a:pt x="23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2983513" y="2823359"/>
              <a:ext cx="435576" cy="222530"/>
            </a:xfrm>
            <a:custGeom>
              <a:avLst/>
              <a:gdLst/>
              <a:ahLst/>
              <a:cxnLst/>
              <a:rect l="l" t="t" r="r" b="b"/>
              <a:pathLst>
                <a:path w="3950" h="2018" extrusionOk="0">
                  <a:moveTo>
                    <a:pt x="1088" y="1"/>
                  </a:moveTo>
                  <a:lnTo>
                    <a:pt x="1088" y="652"/>
                  </a:lnTo>
                  <a:lnTo>
                    <a:pt x="580" y="652"/>
                  </a:lnTo>
                  <a:lnTo>
                    <a:pt x="580" y="1303"/>
                  </a:lnTo>
                  <a:lnTo>
                    <a:pt x="0" y="1303"/>
                  </a:lnTo>
                  <a:lnTo>
                    <a:pt x="0" y="2017"/>
                  </a:lnTo>
                  <a:lnTo>
                    <a:pt x="3949" y="2017"/>
                  </a:lnTo>
                  <a:lnTo>
                    <a:pt x="3949" y="1303"/>
                  </a:lnTo>
                  <a:lnTo>
                    <a:pt x="3367" y="1303"/>
                  </a:lnTo>
                  <a:lnTo>
                    <a:pt x="3367" y="652"/>
                  </a:lnTo>
                  <a:lnTo>
                    <a:pt x="2862" y="652"/>
                  </a:lnTo>
                  <a:lnTo>
                    <a:pt x="28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3282129" y="3504287"/>
              <a:ext cx="305014" cy="1192818"/>
            </a:xfrm>
            <a:custGeom>
              <a:avLst/>
              <a:gdLst/>
              <a:ahLst/>
              <a:cxnLst/>
              <a:rect l="l" t="t" r="r" b="b"/>
              <a:pathLst>
                <a:path w="2766" h="10817" extrusionOk="0">
                  <a:moveTo>
                    <a:pt x="571" y="0"/>
                  </a:moveTo>
                  <a:lnTo>
                    <a:pt x="571" y="736"/>
                  </a:lnTo>
                  <a:lnTo>
                    <a:pt x="1" y="736"/>
                  </a:lnTo>
                  <a:lnTo>
                    <a:pt x="1" y="10817"/>
                  </a:lnTo>
                  <a:lnTo>
                    <a:pt x="1139" y="10817"/>
                  </a:lnTo>
                  <a:lnTo>
                    <a:pt x="1139" y="736"/>
                  </a:lnTo>
                  <a:lnTo>
                    <a:pt x="2398" y="736"/>
                  </a:lnTo>
                  <a:cubicBezTo>
                    <a:pt x="2600" y="736"/>
                    <a:pt x="2766" y="571"/>
                    <a:pt x="2766" y="368"/>
                  </a:cubicBezTo>
                  <a:cubicBezTo>
                    <a:pt x="2766" y="166"/>
                    <a:pt x="2600" y="0"/>
                    <a:pt x="23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3307601" y="3045777"/>
              <a:ext cx="134532" cy="458623"/>
            </a:xfrm>
            <a:custGeom>
              <a:avLst/>
              <a:gdLst/>
              <a:ahLst/>
              <a:cxnLst/>
              <a:rect l="l" t="t" r="r" b="b"/>
              <a:pathLst>
                <a:path w="1220" h="4159" extrusionOk="0">
                  <a:moveTo>
                    <a:pt x="836" y="0"/>
                  </a:moveTo>
                  <a:lnTo>
                    <a:pt x="1" y="4158"/>
                  </a:lnTo>
                  <a:lnTo>
                    <a:pt x="340" y="4158"/>
                  </a:lnTo>
                  <a:lnTo>
                    <a:pt x="12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2960135" y="3045777"/>
              <a:ext cx="134422" cy="458623"/>
            </a:xfrm>
            <a:custGeom>
              <a:avLst/>
              <a:gdLst/>
              <a:ahLst/>
              <a:cxnLst/>
              <a:rect l="l" t="t" r="r" b="b"/>
              <a:pathLst>
                <a:path w="1219" h="4159" extrusionOk="0">
                  <a:moveTo>
                    <a:pt x="0" y="0"/>
                  </a:moveTo>
                  <a:lnTo>
                    <a:pt x="882" y="4158"/>
                  </a:lnTo>
                  <a:lnTo>
                    <a:pt x="1219" y="4158"/>
                  </a:lnTo>
                  <a:lnTo>
                    <a:pt x="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2721948" y="3045777"/>
              <a:ext cx="958709" cy="240725"/>
            </a:xfrm>
            <a:custGeom>
              <a:avLst/>
              <a:gdLst/>
              <a:ahLst/>
              <a:cxnLst/>
              <a:rect l="l" t="t" r="r" b="b"/>
              <a:pathLst>
                <a:path w="8694" h="2183" extrusionOk="0">
                  <a:moveTo>
                    <a:pt x="0" y="0"/>
                  </a:moveTo>
                  <a:lnTo>
                    <a:pt x="705" y="2182"/>
                  </a:lnTo>
                  <a:lnTo>
                    <a:pt x="2609" y="359"/>
                  </a:lnTo>
                  <a:lnTo>
                    <a:pt x="6075" y="359"/>
                  </a:lnTo>
                  <a:lnTo>
                    <a:pt x="8329" y="1132"/>
                  </a:lnTo>
                  <a:lnTo>
                    <a:pt x="86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2835638" y="2675925"/>
              <a:ext cx="89210" cy="206651"/>
            </a:xfrm>
            <a:custGeom>
              <a:avLst/>
              <a:gdLst/>
              <a:ahLst/>
              <a:cxnLst/>
              <a:rect l="l" t="t" r="r" b="b"/>
              <a:pathLst>
                <a:path w="809" h="1874" extrusionOk="0">
                  <a:moveTo>
                    <a:pt x="531" y="0"/>
                  </a:moveTo>
                  <a:lnTo>
                    <a:pt x="531" y="571"/>
                  </a:lnTo>
                  <a:lnTo>
                    <a:pt x="808" y="571"/>
                  </a:lnTo>
                  <a:lnTo>
                    <a:pt x="808" y="0"/>
                  </a:lnTo>
                  <a:close/>
                  <a:moveTo>
                    <a:pt x="1" y="465"/>
                  </a:moveTo>
                  <a:lnTo>
                    <a:pt x="1" y="1035"/>
                  </a:lnTo>
                  <a:lnTo>
                    <a:pt x="275" y="1035"/>
                  </a:lnTo>
                  <a:lnTo>
                    <a:pt x="275" y="465"/>
                  </a:lnTo>
                  <a:close/>
                  <a:moveTo>
                    <a:pt x="531" y="839"/>
                  </a:moveTo>
                  <a:lnTo>
                    <a:pt x="531" y="1409"/>
                  </a:lnTo>
                  <a:lnTo>
                    <a:pt x="808" y="1409"/>
                  </a:lnTo>
                  <a:lnTo>
                    <a:pt x="808" y="839"/>
                  </a:lnTo>
                  <a:close/>
                  <a:moveTo>
                    <a:pt x="1" y="1303"/>
                  </a:moveTo>
                  <a:lnTo>
                    <a:pt x="1" y="1874"/>
                  </a:lnTo>
                  <a:lnTo>
                    <a:pt x="275" y="1874"/>
                  </a:lnTo>
                  <a:lnTo>
                    <a:pt x="275" y="13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2661078" y="4647806"/>
              <a:ext cx="1819717" cy="431496"/>
            </a:xfrm>
            <a:custGeom>
              <a:avLst/>
              <a:gdLst/>
              <a:ahLst/>
              <a:cxnLst/>
              <a:rect l="l" t="t" r="r" b="b"/>
              <a:pathLst>
                <a:path w="16502" h="3913" extrusionOk="0">
                  <a:moveTo>
                    <a:pt x="0" y="1"/>
                  </a:moveTo>
                  <a:lnTo>
                    <a:pt x="0" y="3913"/>
                  </a:lnTo>
                  <a:lnTo>
                    <a:pt x="16502" y="3913"/>
                  </a:lnTo>
                  <a:lnTo>
                    <a:pt x="165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2661078" y="4647806"/>
              <a:ext cx="1819717" cy="431827"/>
            </a:xfrm>
            <a:custGeom>
              <a:avLst/>
              <a:gdLst/>
              <a:ahLst/>
              <a:cxnLst/>
              <a:rect l="l" t="t" r="r" b="b"/>
              <a:pathLst>
                <a:path w="16502" h="3916" extrusionOk="0">
                  <a:moveTo>
                    <a:pt x="5817" y="456"/>
                  </a:moveTo>
                  <a:lnTo>
                    <a:pt x="5817" y="939"/>
                  </a:lnTo>
                  <a:lnTo>
                    <a:pt x="2993" y="939"/>
                  </a:lnTo>
                  <a:lnTo>
                    <a:pt x="2993" y="456"/>
                  </a:lnTo>
                  <a:close/>
                  <a:moveTo>
                    <a:pt x="10321" y="456"/>
                  </a:moveTo>
                  <a:lnTo>
                    <a:pt x="10321" y="939"/>
                  </a:lnTo>
                  <a:lnTo>
                    <a:pt x="6181" y="939"/>
                  </a:lnTo>
                  <a:lnTo>
                    <a:pt x="6181" y="456"/>
                  </a:lnTo>
                  <a:close/>
                  <a:moveTo>
                    <a:pt x="13510" y="456"/>
                  </a:moveTo>
                  <a:lnTo>
                    <a:pt x="13510" y="939"/>
                  </a:lnTo>
                  <a:lnTo>
                    <a:pt x="10686" y="939"/>
                  </a:lnTo>
                  <a:lnTo>
                    <a:pt x="10686" y="456"/>
                  </a:lnTo>
                  <a:close/>
                  <a:moveTo>
                    <a:pt x="5817" y="995"/>
                  </a:moveTo>
                  <a:lnTo>
                    <a:pt x="5817" y="1668"/>
                  </a:lnTo>
                  <a:lnTo>
                    <a:pt x="2993" y="1668"/>
                  </a:lnTo>
                  <a:lnTo>
                    <a:pt x="2993" y="995"/>
                  </a:lnTo>
                  <a:close/>
                  <a:moveTo>
                    <a:pt x="10321" y="995"/>
                  </a:moveTo>
                  <a:lnTo>
                    <a:pt x="10321" y="1668"/>
                  </a:lnTo>
                  <a:lnTo>
                    <a:pt x="6181" y="1668"/>
                  </a:lnTo>
                  <a:lnTo>
                    <a:pt x="6181" y="995"/>
                  </a:lnTo>
                  <a:close/>
                  <a:moveTo>
                    <a:pt x="13510" y="995"/>
                  </a:moveTo>
                  <a:lnTo>
                    <a:pt x="13510" y="1668"/>
                  </a:lnTo>
                  <a:lnTo>
                    <a:pt x="10686" y="1668"/>
                  </a:lnTo>
                  <a:lnTo>
                    <a:pt x="10686" y="995"/>
                  </a:lnTo>
                  <a:close/>
                  <a:moveTo>
                    <a:pt x="5817" y="1725"/>
                  </a:moveTo>
                  <a:lnTo>
                    <a:pt x="5817" y="2401"/>
                  </a:lnTo>
                  <a:lnTo>
                    <a:pt x="2993" y="2401"/>
                  </a:lnTo>
                  <a:lnTo>
                    <a:pt x="2993" y="1725"/>
                  </a:lnTo>
                  <a:close/>
                  <a:moveTo>
                    <a:pt x="8236" y="1725"/>
                  </a:moveTo>
                  <a:lnTo>
                    <a:pt x="8236" y="2401"/>
                  </a:lnTo>
                  <a:lnTo>
                    <a:pt x="6181" y="2401"/>
                  </a:lnTo>
                  <a:lnTo>
                    <a:pt x="6181" y="1725"/>
                  </a:lnTo>
                  <a:close/>
                  <a:moveTo>
                    <a:pt x="10321" y="1725"/>
                  </a:moveTo>
                  <a:lnTo>
                    <a:pt x="10321" y="2401"/>
                  </a:lnTo>
                  <a:lnTo>
                    <a:pt x="8292" y="2401"/>
                  </a:lnTo>
                  <a:lnTo>
                    <a:pt x="8292" y="1725"/>
                  </a:lnTo>
                  <a:close/>
                  <a:moveTo>
                    <a:pt x="13510" y="1725"/>
                  </a:moveTo>
                  <a:lnTo>
                    <a:pt x="13510" y="2401"/>
                  </a:lnTo>
                  <a:lnTo>
                    <a:pt x="10686" y="2401"/>
                  </a:lnTo>
                  <a:lnTo>
                    <a:pt x="10686" y="1725"/>
                  </a:lnTo>
                  <a:close/>
                  <a:moveTo>
                    <a:pt x="5817" y="2454"/>
                  </a:moveTo>
                  <a:lnTo>
                    <a:pt x="5817" y="3130"/>
                  </a:lnTo>
                  <a:lnTo>
                    <a:pt x="2993" y="3130"/>
                  </a:lnTo>
                  <a:lnTo>
                    <a:pt x="2993" y="2454"/>
                  </a:lnTo>
                  <a:close/>
                  <a:moveTo>
                    <a:pt x="8236" y="2454"/>
                  </a:moveTo>
                  <a:lnTo>
                    <a:pt x="8236" y="3130"/>
                  </a:lnTo>
                  <a:lnTo>
                    <a:pt x="6181" y="3130"/>
                  </a:lnTo>
                  <a:lnTo>
                    <a:pt x="6181" y="2454"/>
                  </a:lnTo>
                  <a:close/>
                  <a:moveTo>
                    <a:pt x="10321" y="2454"/>
                  </a:moveTo>
                  <a:lnTo>
                    <a:pt x="10321" y="3130"/>
                  </a:lnTo>
                  <a:lnTo>
                    <a:pt x="8292" y="3130"/>
                  </a:lnTo>
                  <a:lnTo>
                    <a:pt x="8292" y="2454"/>
                  </a:lnTo>
                  <a:close/>
                  <a:moveTo>
                    <a:pt x="13510" y="2454"/>
                  </a:moveTo>
                  <a:lnTo>
                    <a:pt x="13510" y="3130"/>
                  </a:lnTo>
                  <a:lnTo>
                    <a:pt x="10686" y="3130"/>
                  </a:lnTo>
                  <a:lnTo>
                    <a:pt x="10686" y="2454"/>
                  </a:lnTo>
                  <a:close/>
                  <a:moveTo>
                    <a:pt x="5817" y="3186"/>
                  </a:moveTo>
                  <a:lnTo>
                    <a:pt x="5817" y="3860"/>
                  </a:lnTo>
                  <a:lnTo>
                    <a:pt x="2993" y="3860"/>
                  </a:lnTo>
                  <a:lnTo>
                    <a:pt x="2993" y="3186"/>
                  </a:lnTo>
                  <a:close/>
                  <a:moveTo>
                    <a:pt x="8236" y="3186"/>
                  </a:moveTo>
                  <a:lnTo>
                    <a:pt x="8236" y="3860"/>
                  </a:lnTo>
                  <a:lnTo>
                    <a:pt x="6181" y="3860"/>
                  </a:lnTo>
                  <a:lnTo>
                    <a:pt x="6181" y="3186"/>
                  </a:lnTo>
                  <a:close/>
                  <a:moveTo>
                    <a:pt x="10321" y="3186"/>
                  </a:moveTo>
                  <a:lnTo>
                    <a:pt x="10321" y="3860"/>
                  </a:lnTo>
                  <a:lnTo>
                    <a:pt x="8292" y="3860"/>
                  </a:lnTo>
                  <a:lnTo>
                    <a:pt x="8292" y="3186"/>
                  </a:lnTo>
                  <a:close/>
                  <a:moveTo>
                    <a:pt x="13510" y="3186"/>
                  </a:moveTo>
                  <a:lnTo>
                    <a:pt x="13510" y="3860"/>
                  </a:lnTo>
                  <a:lnTo>
                    <a:pt x="10686" y="3860"/>
                  </a:lnTo>
                  <a:lnTo>
                    <a:pt x="10686" y="3186"/>
                  </a:lnTo>
                  <a:close/>
                  <a:moveTo>
                    <a:pt x="0" y="1"/>
                  </a:moveTo>
                  <a:lnTo>
                    <a:pt x="0" y="456"/>
                  </a:lnTo>
                  <a:lnTo>
                    <a:pt x="2628" y="456"/>
                  </a:lnTo>
                  <a:lnTo>
                    <a:pt x="2628" y="939"/>
                  </a:lnTo>
                  <a:lnTo>
                    <a:pt x="0" y="939"/>
                  </a:lnTo>
                  <a:lnTo>
                    <a:pt x="0" y="995"/>
                  </a:lnTo>
                  <a:lnTo>
                    <a:pt x="2628" y="995"/>
                  </a:lnTo>
                  <a:lnTo>
                    <a:pt x="2628" y="1668"/>
                  </a:lnTo>
                  <a:lnTo>
                    <a:pt x="0" y="1668"/>
                  </a:lnTo>
                  <a:lnTo>
                    <a:pt x="0" y="1725"/>
                  </a:lnTo>
                  <a:lnTo>
                    <a:pt x="2628" y="1725"/>
                  </a:lnTo>
                  <a:lnTo>
                    <a:pt x="2628" y="2401"/>
                  </a:lnTo>
                  <a:lnTo>
                    <a:pt x="0" y="2401"/>
                  </a:lnTo>
                  <a:lnTo>
                    <a:pt x="0" y="2454"/>
                  </a:lnTo>
                  <a:lnTo>
                    <a:pt x="2628" y="2454"/>
                  </a:lnTo>
                  <a:lnTo>
                    <a:pt x="2628" y="3130"/>
                  </a:lnTo>
                  <a:lnTo>
                    <a:pt x="0" y="3130"/>
                  </a:lnTo>
                  <a:lnTo>
                    <a:pt x="0" y="3186"/>
                  </a:lnTo>
                  <a:lnTo>
                    <a:pt x="2628" y="3186"/>
                  </a:lnTo>
                  <a:lnTo>
                    <a:pt x="2628" y="3860"/>
                  </a:lnTo>
                  <a:lnTo>
                    <a:pt x="0" y="3860"/>
                  </a:lnTo>
                  <a:lnTo>
                    <a:pt x="0" y="3916"/>
                  </a:lnTo>
                  <a:lnTo>
                    <a:pt x="16502" y="3916"/>
                  </a:lnTo>
                  <a:lnTo>
                    <a:pt x="16502" y="3860"/>
                  </a:lnTo>
                  <a:lnTo>
                    <a:pt x="13874" y="3860"/>
                  </a:lnTo>
                  <a:lnTo>
                    <a:pt x="13874" y="3186"/>
                  </a:lnTo>
                  <a:lnTo>
                    <a:pt x="16502" y="3186"/>
                  </a:lnTo>
                  <a:lnTo>
                    <a:pt x="16502" y="3130"/>
                  </a:lnTo>
                  <a:lnTo>
                    <a:pt x="13874" y="3130"/>
                  </a:lnTo>
                  <a:lnTo>
                    <a:pt x="13874" y="2454"/>
                  </a:lnTo>
                  <a:lnTo>
                    <a:pt x="16502" y="2454"/>
                  </a:lnTo>
                  <a:lnTo>
                    <a:pt x="16502" y="2401"/>
                  </a:lnTo>
                  <a:lnTo>
                    <a:pt x="13874" y="2401"/>
                  </a:lnTo>
                  <a:lnTo>
                    <a:pt x="13874" y="1725"/>
                  </a:lnTo>
                  <a:lnTo>
                    <a:pt x="16502" y="1725"/>
                  </a:lnTo>
                  <a:lnTo>
                    <a:pt x="16502" y="1668"/>
                  </a:lnTo>
                  <a:lnTo>
                    <a:pt x="13874" y="1668"/>
                  </a:lnTo>
                  <a:lnTo>
                    <a:pt x="13874" y="995"/>
                  </a:lnTo>
                  <a:lnTo>
                    <a:pt x="16502" y="995"/>
                  </a:lnTo>
                  <a:lnTo>
                    <a:pt x="16502" y="939"/>
                  </a:lnTo>
                  <a:lnTo>
                    <a:pt x="13874" y="939"/>
                  </a:lnTo>
                  <a:lnTo>
                    <a:pt x="13874" y="456"/>
                  </a:lnTo>
                  <a:lnTo>
                    <a:pt x="16502" y="456"/>
                  </a:lnTo>
                  <a:lnTo>
                    <a:pt x="1650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3526932" y="4248401"/>
              <a:ext cx="2141823" cy="830903"/>
            </a:xfrm>
            <a:custGeom>
              <a:avLst/>
              <a:gdLst/>
              <a:ahLst/>
              <a:cxnLst/>
              <a:rect l="l" t="t" r="r" b="b"/>
              <a:pathLst>
                <a:path w="19423" h="7535" extrusionOk="0">
                  <a:moveTo>
                    <a:pt x="9725" y="1"/>
                  </a:moveTo>
                  <a:cubicBezTo>
                    <a:pt x="5150" y="1"/>
                    <a:pt x="3276" y="2114"/>
                    <a:pt x="2868" y="2931"/>
                  </a:cubicBezTo>
                  <a:lnTo>
                    <a:pt x="0" y="2931"/>
                  </a:lnTo>
                  <a:lnTo>
                    <a:pt x="0" y="7535"/>
                  </a:lnTo>
                  <a:lnTo>
                    <a:pt x="19422" y="7535"/>
                  </a:lnTo>
                  <a:lnTo>
                    <a:pt x="19422" y="2931"/>
                  </a:lnTo>
                  <a:lnTo>
                    <a:pt x="16726" y="2931"/>
                  </a:lnTo>
                  <a:cubicBezTo>
                    <a:pt x="16165" y="2164"/>
                    <a:pt x="14192" y="1"/>
                    <a:pt x="9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3526932" y="4094131"/>
              <a:ext cx="2332263" cy="985505"/>
            </a:xfrm>
            <a:custGeom>
              <a:avLst/>
              <a:gdLst/>
              <a:ahLst/>
              <a:cxnLst/>
              <a:rect l="l" t="t" r="r" b="b"/>
              <a:pathLst>
                <a:path w="21150" h="8937" extrusionOk="0">
                  <a:moveTo>
                    <a:pt x="7029" y="1948"/>
                  </a:moveTo>
                  <a:lnTo>
                    <a:pt x="7029" y="2753"/>
                  </a:lnTo>
                  <a:lnTo>
                    <a:pt x="4888" y="2753"/>
                  </a:lnTo>
                  <a:cubicBezTo>
                    <a:pt x="5489" y="2416"/>
                    <a:pt x="6216" y="2142"/>
                    <a:pt x="7029" y="1948"/>
                  </a:cubicBezTo>
                  <a:close/>
                  <a:moveTo>
                    <a:pt x="9725" y="1649"/>
                  </a:moveTo>
                  <a:cubicBezTo>
                    <a:pt x="10648" y="1649"/>
                    <a:pt x="11530" y="1749"/>
                    <a:pt x="12328" y="1927"/>
                  </a:cubicBezTo>
                  <a:lnTo>
                    <a:pt x="12328" y="2753"/>
                  </a:lnTo>
                  <a:lnTo>
                    <a:pt x="7095" y="2753"/>
                  </a:lnTo>
                  <a:lnTo>
                    <a:pt x="7095" y="1936"/>
                  </a:lnTo>
                  <a:cubicBezTo>
                    <a:pt x="7902" y="1749"/>
                    <a:pt x="8790" y="1649"/>
                    <a:pt x="9725" y="1649"/>
                  </a:cubicBezTo>
                  <a:close/>
                  <a:moveTo>
                    <a:pt x="12394" y="1942"/>
                  </a:moveTo>
                  <a:cubicBezTo>
                    <a:pt x="13216" y="2135"/>
                    <a:pt x="13955" y="2413"/>
                    <a:pt x="14563" y="2753"/>
                  </a:cubicBezTo>
                  <a:lnTo>
                    <a:pt x="12394" y="2753"/>
                  </a:lnTo>
                  <a:lnTo>
                    <a:pt x="12394" y="1942"/>
                  </a:lnTo>
                  <a:close/>
                  <a:moveTo>
                    <a:pt x="7029" y="2818"/>
                  </a:moveTo>
                  <a:lnTo>
                    <a:pt x="7029" y="3526"/>
                  </a:lnTo>
                  <a:lnTo>
                    <a:pt x="3840" y="3526"/>
                  </a:lnTo>
                  <a:cubicBezTo>
                    <a:pt x="4096" y="3270"/>
                    <a:pt x="4411" y="3033"/>
                    <a:pt x="4772" y="2818"/>
                  </a:cubicBezTo>
                  <a:close/>
                  <a:moveTo>
                    <a:pt x="12328" y="2818"/>
                  </a:moveTo>
                  <a:lnTo>
                    <a:pt x="12328" y="3526"/>
                  </a:lnTo>
                  <a:lnTo>
                    <a:pt x="7095" y="3526"/>
                  </a:lnTo>
                  <a:lnTo>
                    <a:pt x="7095" y="2818"/>
                  </a:lnTo>
                  <a:close/>
                  <a:moveTo>
                    <a:pt x="14678" y="2818"/>
                  </a:moveTo>
                  <a:cubicBezTo>
                    <a:pt x="15040" y="3033"/>
                    <a:pt x="15355" y="3270"/>
                    <a:pt x="15610" y="3526"/>
                  </a:cubicBezTo>
                  <a:lnTo>
                    <a:pt x="12394" y="3526"/>
                  </a:lnTo>
                  <a:lnTo>
                    <a:pt x="12394" y="2818"/>
                  </a:lnTo>
                  <a:close/>
                  <a:moveTo>
                    <a:pt x="7029" y="3591"/>
                  </a:moveTo>
                  <a:lnTo>
                    <a:pt x="7029" y="4330"/>
                  </a:lnTo>
                  <a:lnTo>
                    <a:pt x="3261" y="4330"/>
                  </a:lnTo>
                  <a:cubicBezTo>
                    <a:pt x="3382" y="4071"/>
                    <a:pt x="3557" y="3825"/>
                    <a:pt x="3778" y="3591"/>
                  </a:cubicBezTo>
                  <a:close/>
                  <a:moveTo>
                    <a:pt x="12328" y="3591"/>
                  </a:moveTo>
                  <a:lnTo>
                    <a:pt x="12328" y="4330"/>
                  </a:lnTo>
                  <a:lnTo>
                    <a:pt x="7095" y="4330"/>
                  </a:lnTo>
                  <a:lnTo>
                    <a:pt x="7095" y="3591"/>
                  </a:lnTo>
                  <a:close/>
                  <a:moveTo>
                    <a:pt x="15676" y="3591"/>
                  </a:moveTo>
                  <a:cubicBezTo>
                    <a:pt x="15897" y="3825"/>
                    <a:pt x="16072" y="4071"/>
                    <a:pt x="16190" y="4330"/>
                  </a:cubicBezTo>
                  <a:lnTo>
                    <a:pt x="12394" y="4330"/>
                  </a:lnTo>
                  <a:lnTo>
                    <a:pt x="12394" y="3591"/>
                  </a:lnTo>
                  <a:close/>
                  <a:moveTo>
                    <a:pt x="6848" y="4866"/>
                  </a:moveTo>
                  <a:lnTo>
                    <a:pt x="6848" y="5433"/>
                  </a:lnTo>
                  <a:lnTo>
                    <a:pt x="3526" y="5433"/>
                  </a:lnTo>
                  <a:lnTo>
                    <a:pt x="3526" y="4866"/>
                  </a:lnTo>
                  <a:close/>
                  <a:moveTo>
                    <a:pt x="12147" y="4866"/>
                  </a:moveTo>
                  <a:lnTo>
                    <a:pt x="12147" y="5433"/>
                  </a:lnTo>
                  <a:lnTo>
                    <a:pt x="7275" y="5433"/>
                  </a:lnTo>
                  <a:lnTo>
                    <a:pt x="7275" y="4866"/>
                  </a:lnTo>
                  <a:close/>
                  <a:moveTo>
                    <a:pt x="15900" y="4866"/>
                  </a:moveTo>
                  <a:lnTo>
                    <a:pt x="15900" y="5433"/>
                  </a:lnTo>
                  <a:lnTo>
                    <a:pt x="12577" y="5433"/>
                  </a:lnTo>
                  <a:lnTo>
                    <a:pt x="12577" y="4866"/>
                  </a:lnTo>
                  <a:close/>
                  <a:moveTo>
                    <a:pt x="6848" y="5499"/>
                  </a:moveTo>
                  <a:lnTo>
                    <a:pt x="6848" y="6294"/>
                  </a:lnTo>
                  <a:lnTo>
                    <a:pt x="3526" y="6294"/>
                  </a:lnTo>
                  <a:lnTo>
                    <a:pt x="3526" y="5499"/>
                  </a:lnTo>
                  <a:close/>
                  <a:moveTo>
                    <a:pt x="12147" y="5499"/>
                  </a:moveTo>
                  <a:lnTo>
                    <a:pt x="12147" y="6294"/>
                  </a:lnTo>
                  <a:lnTo>
                    <a:pt x="7275" y="6294"/>
                  </a:lnTo>
                  <a:lnTo>
                    <a:pt x="7275" y="5499"/>
                  </a:lnTo>
                  <a:close/>
                  <a:moveTo>
                    <a:pt x="15900" y="5499"/>
                  </a:moveTo>
                  <a:lnTo>
                    <a:pt x="15900" y="6294"/>
                  </a:lnTo>
                  <a:lnTo>
                    <a:pt x="12577" y="6294"/>
                  </a:lnTo>
                  <a:lnTo>
                    <a:pt x="12577" y="5499"/>
                  </a:lnTo>
                  <a:close/>
                  <a:moveTo>
                    <a:pt x="6848" y="6359"/>
                  </a:moveTo>
                  <a:lnTo>
                    <a:pt x="6848" y="7154"/>
                  </a:lnTo>
                  <a:lnTo>
                    <a:pt x="3526" y="7154"/>
                  </a:lnTo>
                  <a:lnTo>
                    <a:pt x="3526" y="6359"/>
                  </a:lnTo>
                  <a:close/>
                  <a:moveTo>
                    <a:pt x="12147" y="6359"/>
                  </a:moveTo>
                  <a:lnTo>
                    <a:pt x="12147" y="7154"/>
                  </a:lnTo>
                  <a:lnTo>
                    <a:pt x="7275" y="7154"/>
                  </a:lnTo>
                  <a:lnTo>
                    <a:pt x="7275" y="6359"/>
                  </a:lnTo>
                  <a:close/>
                  <a:moveTo>
                    <a:pt x="15900" y="6359"/>
                  </a:moveTo>
                  <a:lnTo>
                    <a:pt x="15900" y="7154"/>
                  </a:lnTo>
                  <a:lnTo>
                    <a:pt x="12577" y="7154"/>
                  </a:lnTo>
                  <a:lnTo>
                    <a:pt x="12577" y="6359"/>
                  </a:lnTo>
                  <a:close/>
                  <a:moveTo>
                    <a:pt x="6848" y="7219"/>
                  </a:moveTo>
                  <a:lnTo>
                    <a:pt x="6848" y="8011"/>
                  </a:lnTo>
                  <a:lnTo>
                    <a:pt x="3526" y="8011"/>
                  </a:lnTo>
                  <a:lnTo>
                    <a:pt x="3526" y="7219"/>
                  </a:lnTo>
                  <a:close/>
                  <a:moveTo>
                    <a:pt x="12147" y="7219"/>
                  </a:moveTo>
                  <a:lnTo>
                    <a:pt x="12147" y="8011"/>
                  </a:lnTo>
                  <a:lnTo>
                    <a:pt x="7275" y="8011"/>
                  </a:lnTo>
                  <a:lnTo>
                    <a:pt x="7275" y="7219"/>
                  </a:lnTo>
                  <a:close/>
                  <a:moveTo>
                    <a:pt x="15900" y="7219"/>
                  </a:moveTo>
                  <a:lnTo>
                    <a:pt x="15900" y="8011"/>
                  </a:lnTo>
                  <a:lnTo>
                    <a:pt x="12577" y="8011"/>
                  </a:lnTo>
                  <a:lnTo>
                    <a:pt x="12577" y="7219"/>
                  </a:lnTo>
                  <a:close/>
                  <a:moveTo>
                    <a:pt x="6848" y="8077"/>
                  </a:moveTo>
                  <a:lnTo>
                    <a:pt x="6848" y="8871"/>
                  </a:lnTo>
                  <a:lnTo>
                    <a:pt x="3526" y="8871"/>
                  </a:lnTo>
                  <a:lnTo>
                    <a:pt x="3526" y="8077"/>
                  </a:lnTo>
                  <a:close/>
                  <a:moveTo>
                    <a:pt x="12147" y="8077"/>
                  </a:moveTo>
                  <a:lnTo>
                    <a:pt x="12147" y="8871"/>
                  </a:lnTo>
                  <a:lnTo>
                    <a:pt x="7275" y="8871"/>
                  </a:lnTo>
                  <a:lnTo>
                    <a:pt x="7275" y="8077"/>
                  </a:lnTo>
                  <a:close/>
                  <a:moveTo>
                    <a:pt x="15900" y="8077"/>
                  </a:moveTo>
                  <a:lnTo>
                    <a:pt x="15900" y="8871"/>
                  </a:lnTo>
                  <a:lnTo>
                    <a:pt x="12577" y="8871"/>
                  </a:lnTo>
                  <a:lnTo>
                    <a:pt x="12577" y="8077"/>
                  </a:lnTo>
                  <a:close/>
                  <a:moveTo>
                    <a:pt x="18207" y="0"/>
                  </a:moveTo>
                  <a:lnTo>
                    <a:pt x="18207" y="22"/>
                  </a:lnTo>
                  <a:lnTo>
                    <a:pt x="18176" y="22"/>
                  </a:lnTo>
                  <a:lnTo>
                    <a:pt x="18176" y="4330"/>
                  </a:lnTo>
                  <a:lnTo>
                    <a:pt x="17172" y="4330"/>
                  </a:lnTo>
                  <a:cubicBezTo>
                    <a:pt x="16514" y="2419"/>
                    <a:pt x="13431" y="973"/>
                    <a:pt x="9725" y="973"/>
                  </a:cubicBezTo>
                  <a:cubicBezTo>
                    <a:pt x="6019" y="973"/>
                    <a:pt x="2936" y="2419"/>
                    <a:pt x="2279" y="4330"/>
                  </a:cubicBezTo>
                  <a:lnTo>
                    <a:pt x="0" y="4330"/>
                  </a:lnTo>
                  <a:lnTo>
                    <a:pt x="0" y="4866"/>
                  </a:lnTo>
                  <a:lnTo>
                    <a:pt x="3095" y="4866"/>
                  </a:lnTo>
                  <a:lnTo>
                    <a:pt x="3095" y="5433"/>
                  </a:lnTo>
                  <a:lnTo>
                    <a:pt x="0" y="5433"/>
                  </a:lnTo>
                  <a:lnTo>
                    <a:pt x="0" y="5499"/>
                  </a:lnTo>
                  <a:lnTo>
                    <a:pt x="3095" y="5499"/>
                  </a:lnTo>
                  <a:lnTo>
                    <a:pt x="3095" y="6294"/>
                  </a:lnTo>
                  <a:lnTo>
                    <a:pt x="0" y="6294"/>
                  </a:lnTo>
                  <a:lnTo>
                    <a:pt x="0" y="6359"/>
                  </a:lnTo>
                  <a:lnTo>
                    <a:pt x="3095" y="6359"/>
                  </a:lnTo>
                  <a:lnTo>
                    <a:pt x="3095" y="7154"/>
                  </a:lnTo>
                  <a:lnTo>
                    <a:pt x="0" y="7154"/>
                  </a:lnTo>
                  <a:lnTo>
                    <a:pt x="0" y="7219"/>
                  </a:lnTo>
                  <a:lnTo>
                    <a:pt x="3095" y="7219"/>
                  </a:lnTo>
                  <a:lnTo>
                    <a:pt x="3095" y="8011"/>
                  </a:lnTo>
                  <a:lnTo>
                    <a:pt x="0" y="8011"/>
                  </a:lnTo>
                  <a:lnTo>
                    <a:pt x="0" y="8077"/>
                  </a:lnTo>
                  <a:lnTo>
                    <a:pt x="3095" y="8077"/>
                  </a:lnTo>
                  <a:lnTo>
                    <a:pt x="3095" y="8871"/>
                  </a:lnTo>
                  <a:lnTo>
                    <a:pt x="0" y="8871"/>
                  </a:lnTo>
                  <a:lnTo>
                    <a:pt x="0" y="8937"/>
                  </a:lnTo>
                  <a:lnTo>
                    <a:pt x="19422" y="8937"/>
                  </a:lnTo>
                  <a:lnTo>
                    <a:pt x="19422" y="8871"/>
                  </a:lnTo>
                  <a:lnTo>
                    <a:pt x="16327" y="8871"/>
                  </a:lnTo>
                  <a:lnTo>
                    <a:pt x="16327" y="8077"/>
                  </a:lnTo>
                  <a:lnTo>
                    <a:pt x="19422" y="8077"/>
                  </a:lnTo>
                  <a:lnTo>
                    <a:pt x="19422" y="8011"/>
                  </a:lnTo>
                  <a:lnTo>
                    <a:pt x="16327" y="8011"/>
                  </a:lnTo>
                  <a:lnTo>
                    <a:pt x="16327" y="7219"/>
                  </a:lnTo>
                  <a:lnTo>
                    <a:pt x="19422" y="7219"/>
                  </a:lnTo>
                  <a:lnTo>
                    <a:pt x="19422" y="7154"/>
                  </a:lnTo>
                  <a:lnTo>
                    <a:pt x="16327" y="7154"/>
                  </a:lnTo>
                  <a:lnTo>
                    <a:pt x="16327" y="6359"/>
                  </a:lnTo>
                  <a:lnTo>
                    <a:pt x="19422" y="6359"/>
                  </a:lnTo>
                  <a:lnTo>
                    <a:pt x="19422" y="6294"/>
                  </a:lnTo>
                  <a:lnTo>
                    <a:pt x="16327" y="6294"/>
                  </a:lnTo>
                  <a:lnTo>
                    <a:pt x="16327" y="5499"/>
                  </a:lnTo>
                  <a:lnTo>
                    <a:pt x="19422" y="5499"/>
                  </a:lnTo>
                  <a:lnTo>
                    <a:pt x="19422" y="5433"/>
                  </a:lnTo>
                  <a:lnTo>
                    <a:pt x="16327" y="5433"/>
                  </a:lnTo>
                  <a:lnTo>
                    <a:pt x="16327" y="4866"/>
                  </a:lnTo>
                  <a:lnTo>
                    <a:pt x="19422" y="4866"/>
                  </a:lnTo>
                  <a:lnTo>
                    <a:pt x="19422" y="4330"/>
                  </a:lnTo>
                  <a:lnTo>
                    <a:pt x="18241" y="4330"/>
                  </a:lnTo>
                  <a:lnTo>
                    <a:pt x="18241" y="1958"/>
                  </a:lnTo>
                  <a:lnTo>
                    <a:pt x="20922" y="1194"/>
                  </a:lnTo>
                  <a:cubicBezTo>
                    <a:pt x="21149" y="1129"/>
                    <a:pt x="21149" y="804"/>
                    <a:pt x="20922" y="742"/>
                  </a:cubicBezTo>
                  <a:lnTo>
                    <a:pt x="182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3092792" y="2569403"/>
              <a:ext cx="659650" cy="476487"/>
            </a:xfrm>
            <a:custGeom>
              <a:avLst/>
              <a:gdLst/>
              <a:ahLst/>
              <a:cxnLst/>
              <a:rect l="l" t="t" r="r" b="b"/>
              <a:pathLst>
                <a:path w="5982" h="4321" extrusionOk="0">
                  <a:moveTo>
                    <a:pt x="967" y="0"/>
                  </a:moveTo>
                  <a:cubicBezTo>
                    <a:pt x="434" y="0"/>
                    <a:pt x="0" y="433"/>
                    <a:pt x="0" y="966"/>
                  </a:cubicBezTo>
                  <a:cubicBezTo>
                    <a:pt x="0" y="1499"/>
                    <a:pt x="434" y="1933"/>
                    <a:pt x="967" y="1933"/>
                  </a:cubicBezTo>
                  <a:cubicBezTo>
                    <a:pt x="1500" y="1933"/>
                    <a:pt x="1933" y="1499"/>
                    <a:pt x="1933" y="966"/>
                  </a:cubicBezTo>
                  <a:cubicBezTo>
                    <a:pt x="1933" y="433"/>
                    <a:pt x="1500" y="0"/>
                    <a:pt x="967" y="0"/>
                  </a:cubicBezTo>
                  <a:close/>
                  <a:moveTo>
                    <a:pt x="1871" y="2307"/>
                  </a:moveTo>
                  <a:lnTo>
                    <a:pt x="1871" y="2955"/>
                  </a:lnTo>
                  <a:lnTo>
                    <a:pt x="2376" y="2955"/>
                  </a:lnTo>
                  <a:lnTo>
                    <a:pt x="2376" y="3606"/>
                  </a:lnTo>
                  <a:lnTo>
                    <a:pt x="2958" y="3606"/>
                  </a:lnTo>
                  <a:lnTo>
                    <a:pt x="2958" y="4320"/>
                  </a:lnTo>
                  <a:lnTo>
                    <a:pt x="5623" y="4320"/>
                  </a:lnTo>
                  <a:cubicBezTo>
                    <a:pt x="5823" y="4320"/>
                    <a:pt x="5982" y="4161"/>
                    <a:pt x="5982" y="3965"/>
                  </a:cubicBezTo>
                  <a:cubicBezTo>
                    <a:pt x="5982" y="3765"/>
                    <a:pt x="5820" y="3606"/>
                    <a:pt x="5623" y="3606"/>
                  </a:cubicBezTo>
                  <a:lnTo>
                    <a:pt x="4511" y="3606"/>
                  </a:lnTo>
                  <a:lnTo>
                    <a:pt x="4511" y="3376"/>
                  </a:lnTo>
                  <a:cubicBezTo>
                    <a:pt x="4511" y="3145"/>
                    <a:pt x="4324" y="2955"/>
                    <a:pt x="4090" y="2955"/>
                  </a:cubicBezTo>
                  <a:lnTo>
                    <a:pt x="3230" y="2955"/>
                  </a:lnTo>
                  <a:lnTo>
                    <a:pt x="3230" y="2646"/>
                  </a:lnTo>
                  <a:cubicBezTo>
                    <a:pt x="3230" y="2459"/>
                    <a:pt x="3077" y="2307"/>
                    <a:pt x="2890" y="230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2994871" y="3585447"/>
              <a:ext cx="412860" cy="358937"/>
            </a:xfrm>
            <a:custGeom>
              <a:avLst/>
              <a:gdLst/>
              <a:ahLst/>
              <a:cxnLst/>
              <a:rect l="l" t="t" r="r" b="b"/>
              <a:pathLst>
                <a:path w="3744" h="3255" extrusionOk="0">
                  <a:moveTo>
                    <a:pt x="0" y="0"/>
                  </a:moveTo>
                  <a:lnTo>
                    <a:pt x="0" y="3254"/>
                  </a:lnTo>
                  <a:lnTo>
                    <a:pt x="1138" y="524"/>
                  </a:lnTo>
                  <a:lnTo>
                    <a:pt x="2606" y="524"/>
                  </a:lnTo>
                  <a:lnTo>
                    <a:pt x="3744" y="1281"/>
                  </a:lnTo>
                  <a:lnTo>
                    <a:pt x="37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4442959" y="4791490"/>
              <a:ext cx="312843" cy="287811"/>
            </a:xfrm>
            <a:custGeom>
              <a:avLst/>
              <a:gdLst/>
              <a:ahLst/>
              <a:cxnLst/>
              <a:rect l="l" t="t" r="r" b="b"/>
              <a:pathLst>
                <a:path w="2837" h="2610" extrusionOk="0">
                  <a:moveTo>
                    <a:pt x="0" y="1"/>
                  </a:moveTo>
                  <a:lnTo>
                    <a:pt x="0" y="2610"/>
                  </a:lnTo>
                  <a:lnTo>
                    <a:pt x="2837" y="2610"/>
                  </a:lnTo>
                  <a:lnTo>
                    <a:pt x="2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4439431" y="4788071"/>
              <a:ext cx="319790" cy="291230"/>
            </a:xfrm>
            <a:custGeom>
              <a:avLst/>
              <a:gdLst/>
              <a:ahLst/>
              <a:cxnLst/>
              <a:rect l="l" t="t" r="r" b="b"/>
              <a:pathLst>
                <a:path w="2900" h="2641" extrusionOk="0">
                  <a:moveTo>
                    <a:pt x="1" y="1"/>
                  </a:moveTo>
                  <a:lnTo>
                    <a:pt x="1" y="2641"/>
                  </a:lnTo>
                  <a:lnTo>
                    <a:pt x="66" y="2641"/>
                  </a:lnTo>
                  <a:lnTo>
                    <a:pt x="66" y="66"/>
                  </a:lnTo>
                  <a:lnTo>
                    <a:pt x="1419" y="66"/>
                  </a:lnTo>
                  <a:lnTo>
                    <a:pt x="1419" y="2641"/>
                  </a:lnTo>
                  <a:lnTo>
                    <a:pt x="1485" y="2641"/>
                  </a:lnTo>
                  <a:lnTo>
                    <a:pt x="1485" y="66"/>
                  </a:lnTo>
                  <a:lnTo>
                    <a:pt x="2837" y="66"/>
                  </a:lnTo>
                  <a:lnTo>
                    <a:pt x="2837" y="2641"/>
                  </a:lnTo>
                  <a:lnTo>
                    <a:pt x="2900" y="2641"/>
                  </a:lnTo>
                  <a:lnTo>
                    <a:pt x="29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5582728" y="4107143"/>
              <a:ext cx="276453" cy="190220"/>
            </a:xfrm>
            <a:custGeom>
              <a:avLst/>
              <a:gdLst/>
              <a:ahLst/>
              <a:cxnLst/>
              <a:rect l="l" t="t" r="r" b="b"/>
              <a:pathLst>
                <a:path w="2507" h="1725" extrusionOk="0">
                  <a:moveTo>
                    <a:pt x="2014" y="552"/>
                  </a:moveTo>
                  <a:lnTo>
                    <a:pt x="2014" y="1151"/>
                  </a:lnTo>
                  <a:lnTo>
                    <a:pt x="2279" y="1076"/>
                  </a:lnTo>
                  <a:cubicBezTo>
                    <a:pt x="2506" y="1011"/>
                    <a:pt x="2506" y="686"/>
                    <a:pt x="2279" y="624"/>
                  </a:cubicBezTo>
                  <a:lnTo>
                    <a:pt x="2014" y="552"/>
                  </a:lnTo>
                  <a:close/>
                  <a:moveTo>
                    <a:pt x="1007" y="278"/>
                  </a:moveTo>
                  <a:lnTo>
                    <a:pt x="1007" y="1438"/>
                  </a:lnTo>
                  <a:lnTo>
                    <a:pt x="1499" y="1297"/>
                  </a:lnTo>
                  <a:lnTo>
                    <a:pt x="1499" y="412"/>
                  </a:lnTo>
                  <a:lnTo>
                    <a:pt x="1007" y="278"/>
                  </a:lnTo>
                  <a:close/>
                  <a:moveTo>
                    <a:pt x="0" y="1"/>
                  </a:moveTo>
                  <a:lnTo>
                    <a:pt x="0" y="1724"/>
                  </a:lnTo>
                  <a:lnTo>
                    <a:pt x="493" y="1584"/>
                  </a:lnTo>
                  <a:lnTo>
                    <a:pt x="493" y="13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33"/>
          <p:cNvSpPr/>
          <p:nvPr/>
        </p:nvSpPr>
        <p:spPr>
          <a:xfrm>
            <a:off x="7475943" y="187005"/>
            <a:ext cx="415066" cy="141921"/>
          </a:xfrm>
          <a:custGeom>
            <a:avLst/>
            <a:gdLst/>
            <a:ahLst/>
            <a:cxnLst/>
            <a:rect l="l" t="t" r="r" b="b"/>
            <a:pathLst>
              <a:path w="3764" h="1287" extrusionOk="0">
                <a:moveTo>
                  <a:pt x="1318" y="0"/>
                </a:moveTo>
                <a:cubicBezTo>
                  <a:pt x="1303" y="0"/>
                  <a:pt x="1288" y="1"/>
                  <a:pt x="1273" y="3"/>
                </a:cubicBezTo>
                <a:cubicBezTo>
                  <a:pt x="933" y="40"/>
                  <a:pt x="811" y="402"/>
                  <a:pt x="1011" y="891"/>
                </a:cubicBezTo>
                <a:cubicBezTo>
                  <a:pt x="924" y="816"/>
                  <a:pt x="822" y="783"/>
                  <a:pt x="724" y="783"/>
                </a:cubicBezTo>
                <a:cubicBezTo>
                  <a:pt x="516" y="783"/>
                  <a:pt x="324" y="928"/>
                  <a:pt x="316" y="1125"/>
                </a:cubicBezTo>
                <a:cubicBezTo>
                  <a:pt x="303" y="1124"/>
                  <a:pt x="291" y="1124"/>
                  <a:pt x="280" y="1124"/>
                </a:cubicBezTo>
                <a:cubicBezTo>
                  <a:pt x="15" y="1124"/>
                  <a:pt x="1" y="1287"/>
                  <a:pt x="1" y="1287"/>
                </a:cubicBezTo>
                <a:lnTo>
                  <a:pt x="3754" y="1287"/>
                </a:lnTo>
                <a:cubicBezTo>
                  <a:pt x="3742" y="1207"/>
                  <a:pt x="3672" y="1193"/>
                  <a:pt x="3626" y="1193"/>
                </a:cubicBezTo>
                <a:cubicBezTo>
                  <a:pt x="3603" y="1193"/>
                  <a:pt x="3586" y="1197"/>
                  <a:pt x="3586" y="1197"/>
                </a:cubicBezTo>
                <a:cubicBezTo>
                  <a:pt x="3586" y="1197"/>
                  <a:pt x="3763" y="1125"/>
                  <a:pt x="3663" y="919"/>
                </a:cubicBezTo>
                <a:cubicBezTo>
                  <a:pt x="3628" y="847"/>
                  <a:pt x="3551" y="823"/>
                  <a:pt x="3465" y="823"/>
                </a:cubicBezTo>
                <a:cubicBezTo>
                  <a:pt x="3306" y="823"/>
                  <a:pt x="3118" y="904"/>
                  <a:pt x="3118" y="904"/>
                </a:cubicBezTo>
                <a:cubicBezTo>
                  <a:pt x="3118" y="904"/>
                  <a:pt x="3146" y="586"/>
                  <a:pt x="3018" y="452"/>
                </a:cubicBezTo>
                <a:cubicBezTo>
                  <a:pt x="2953" y="381"/>
                  <a:pt x="2811" y="318"/>
                  <a:pt x="2646" y="318"/>
                </a:cubicBezTo>
                <a:cubicBezTo>
                  <a:pt x="2489" y="318"/>
                  <a:pt x="2310" y="376"/>
                  <a:pt x="2158" y="542"/>
                </a:cubicBezTo>
                <a:cubicBezTo>
                  <a:pt x="2154" y="520"/>
                  <a:pt x="2135" y="437"/>
                  <a:pt x="2067" y="437"/>
                </a:cubicBezTo>
                <a:cubicBezTo>
                  <a:pt x="2030" y="437"/>
                  <a:pt x="1977" y="463"/>
                  <a:pt x="1902" y="542"/>
                </a:cubicBezTo>
                <a:cubicBezTo>
                  <a:pt x="1843" y="334"/>
                  <a:pt x="1633" y="0"/>
                  <a:pt x="1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a:extLst>
              <a:ext uri="{FF2B5EF4-FFF2-40B4-BE49-F238E27FC236}">
                <a16:creationId xmlns:a16="http://schemas.microsoft.com/office/drawing/2014/main" id="{335C4FF0-9F64-FE43-3296-FF882CFA4965}"/>
              </a:ext>
            </a:extLst>
          </p:cNvPr>
          <p:cNvSpPr>
            <a:spLocks noGrp="1"/>
          </p:cNvSpPr>
          <p:nvPr>
            <p:ph type="subTitle" idx="1"/>
          </p:nvPr>
        </p:nvSpPr>
        <p:spPr>
          <a:xfrm>
            <a:off x="3524433" y="2929636"/>
            <a:ext cx="4949100" cy="409500"/>
          </a:xfrm>
        </p:spPr>
        <p:txBody>
          <a:bodyPr/>
          <a:lstStyle/>
          <a:p>
            <a:pPr algn="r"/>
            <a:r>
              <a:rPr lang="en-US" b="1" dirty="0"/>
              <a:t>GROUP 3</a:t>
            </a:r>
            <a:endParaRPr lang="en-IN" b="1" dirty="0"/>
          </a:p>
        </p:txBody>
      </p:sp>
      <p:grpSp>
        <p:nvGrpSpPr>
          <p:cNvPr id="4" name="Google Shape;545;p33">
            <a:extLst>
              <a:ext uri="{FF2B5EF4-FFF2-40B4-BE49-F238E27FC236}">
                <a16:creationId xmlns:a16="http://schemas.microsoft.com/office/drawing/2014/main" id="{C6E07130-53EA-6104-1841-0FA99177BA57}"/>
              </a:ext>
            </a:extLst>
          </p:cNvPr>
          <p:cNvGrpSpPr/>
          <p:nvPr/>
        </p:nvGrpSpPr>
        <p:grpSpPr>
          <a:xfrm rot="21016619">
            <a:off x="-15397" y="1776520"/>
            <a:ext cx="3147318" cy="887404"/>
            <a:chOff x="3094115" y="1702226"/>
            <a:chExt cx="1678236" cy="528757"/>
          </a:xfrm>
        </p:grpSpPr>
        <p:sp>
          <p:nvSpPr>
            <p:cNvPr id="5" name="Google Shape;546;p33">
              <a:extLst>
                <a:ext uri="{FF2B5EF4-FFF2-40B4-BE49-F238E27FC236}">
                  <a16:creationId xmlns:a16="http://schemas.microsoft.com/office/drawing/2014/main" id="{41B5DADD-FE62-F66B-580E-9AB96805F596}"/>
                </a:ext>
              </a:extLst>
            </p:cNvPr>
            <p:cNvSpPr/>
            <p:nvPr/>
          </p:nvSpPr>
          <p:spPr>
            <a:xfrm>
              <a:off x="4180954" y="2019367"/>
              <a:ext cx="434253" cy="211503"/>
            </a:xfrm>
            <a:custGeom>
              <a:avLst/>
              <a:gdLst/>
              <a:ahLst/>
              <a:cxnLst/>
              <a:rect l="l" t="t" r="r" b="b"/>
              <a:pathLst>
                <a:path w="3938" h="1918" extrusionOk="0">
                  <a:moveTo>
                    <a:pt x="1880" y="1"/>
                  </a:moveTo>
                  <a:cubicBezTo>
                    <a:pt x="1273" y="141"/>
                    <a:pt x="1" y="973"/>
                    <a:pt x="1" y="973"/>
                  </a:cubicBezTo>
                  <a:lnTo>
                    <a:pt x="3635" y="1918"/>
                  </a:lnTo>
                  <a:lnTo>
                    <a:pt x="3938" y="1737"/>
                  </a:lnTo>
                  <a:lnTo>
                    <a:pt x="1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47;p33">
              <a:extLst>
                <a:ext uri="{FF2B5EF4-FFF2-40B4-BE49-F238E27FC236}">
                  <a16:creationId xmlns:a16="http://schemas.microsoft.com/office/drawing/2014/main" id="{071B6F4B-EB6C-49D5-B942-A30BDAE8B280}"/>
                </a:ext>
              </a:extLst>
            </p:cNvPr>
            <p:cNvSpPr/>
            <p:nvPr/>
          </p:nvSpPr>
          <p:spPr>
            <a:xfrm>
              <a:off x="3907700" y="1997754"/>
              <a:ext cx="719197" cy="213157"/>
            </a:xfrm>
            <a:custGeom>
              <a:avLst/>
              <a:gdLst/>
              <a:ahLst/>
              <a:cxnLst/>
              <a:rect l="l" t="t" r="r" b="b"/>
              <a:pathLst>
                <a:path w="6522" h="1933" extrusionOk="0">
                  <a:moveTo>
                    <a:pt x="4549" y="0"/>
                  </a:moveTo>
                  <a:lnTo>
                    <a:pt x="2426" y="530"/>
                  </a:lnTo>
                  <a:lnTo>
                    <a:pt x="1" y="1609"/>
                  </a:lnTo>
                  <a:cubicBezTo>
                    <a:pt x="1" y="1609"/>
                    <a:pt x="75" y="1619"/>
                    <a:pt x="223" y="1619"/>
                  </a:cubicBezTo>
                  <a:cubicBezTo>
                    <a:pt x="572" y="1619"/>
                    <a:pt x="1328" y="1561"/>
                    <a:pt x="2479" y="1169"/>
                  </a:cubicBezTo>
                  <a:cubicBezTo>
                    <a:pt x="3345" y="873"/>
                    <a:pt x="3872" y="565"/>
                    <a:pt x="4178" y="340"/>
                  </a:cubicBezTo>
                  <a:lnTo>
                    <a:pt x="6416" y="1933"/>
                  </a:lnTo>
                  <a:lnTo>
                    <a:pt x="6522" y="1867"/>
                  </a:lnTo>
                  <a:lnTo>
                    <a:pt x="4358" y="197"/>
                  </a:lnTo>
                  <a:cubicBezTo>
                    <a:pt x="4496" y="75"/>
                    <a:pt x="454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48;p33">
              <a:extLst>
                <a:ext uri="{FF2B5EF4-FFF2-40B4-BE49-F238E27FC236}">
                  <a16:creationId xmlns:a16="http://schemas.microsoft.com/office/drawing/2014/main" id="{CBAC0290-9382-5839-9F7B-3002606B01BC}"/>
                </a:ext>
              </a:extLst>
            </p:cNvPr>
            <p:cNvSpPr/>
            <p:nvPr/>
          </p:nvSpPr>
          <p:spPr>
            <a:xfrm>
              <a:off x="3347079" y="1779416"/>
              <a:ext cx="309204" cy="334236"/>
            </a:xfrm>
            <a:custGeom>
              <a:avLst/>
              <a:gdLst/>
              <a:ahLst/>
              <a:cxnLst/>
              <a:rect l="l" t="t" r="r" b="b"/>
              <a:pathLst>
                <a:path w="2804" h="3031" extrusionOk="0">
                  <a:moveTo>
                    <a:pt x="551" y="0"/>
                  </a:moveTo>
                  <a:cubicBezTo>
                    <a:pt x="496" y="0"/>
                    <a:pt x="440" y="12"/>
                    <a:pt x="387" y="35"/>
                  </a:cubicBezTo>
                  <a:lnTo>
                    <a:pt x="1" y="213"/>
                  </a:lnTo>
                  <a:lnTo>
                    <a:pt x="659" y="3031"/>
                  </a:lnTo>
                  <a:lnTo>
                    <a:pt x="2803" y="2211"/>
                  </a:lnTo>
                  <a:cubicBezTo>
                    <a:pt x="2803" y="2211"/>
                    <a:pt x="2361" y="2192"/>
                    <a:pt x="1828" y="1494"/>
                  </a:cubicBezTo>
                  <a:cubicBezTo>
                    <a:pt x="1478" y="1036"/>
                    <a:pt x="1098" y="490"/>
                    <a:pt x="877" y="169"/>
                  </a:cubicBezTo>
                  <a:cubicBezTo>
                    <a:pt x="801" y="61"/>
                    <a:pt x="678" y="0"/>
                    <a:pt x="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49;p33">
              <a:extLst>
                <a:ext uri="{FF2B5EF4-FFF2-40B4-BE49-F238E27FC236}">
                  <a16:creationId xmlns:a16="http://schemas.microsoft.com/office/drawing/2014/main" id="{DEFB86CE-C5C0-D60E-6394-9384D7DDEAE7}"/>
                </a:ext>
              </a:extLst>
            </p:cNvPr>
            <p:cNvSpPr/>
            <p:nvPr/>
          </p:nvSpPr>
          <p:spPr>
            <a:xfrm>
              <a:off x="3316864" y="1702226"/>
              <a:ext cx="1455487" cy="528757"/>
            </a:xfrm>
            <a:custGeom>
              <a:avLst/>
              <a:gdLst/>
              <a:ahLst/>
              <a:cxnLst/>
              <a:rect l="l" t="t" r="r" b="b"/>
              <a:pathLst>
                <a:path w="13199" h="4795" extrusionOk="0">
                  <a:moveTo>
                    <a:pt x="11468" y="1"/>
                  </a:moveTo>
                  <a:cubicBezTo>
                    <a:pt x="11149" y="1"/>
                    <a:pt x="10730" y="69"/>
                    <a:pt x="10184" y="265"/>
                  </a:cubicBezTo>
                  <a:cubicBezTo>
                    <a:pt x="7930" y="1044"/>
                    <a:pt x="933" y="3731"/>
                    <a:pt x="933" y="3731"/>
                  </a:cubicBezTo>
                  <a:lnTo>
                    <a:pt x="1" y="4547"/>
                  </a:lnTo>
                  <a:lnTo>
                    <a:pt x="1" y="4794"/>
                  </a:lnTo>
                  <a:cubicBezTo>
                    <a:pt x="1" y="4794"/>
                    <a:pt x="61" y="4794"/>
                    <a:pt x="168" y="4794"/>
                  </a:cubicBezTo>
                  <a:cubicBezTo>
                    <a:pt x="826" y="4794"/>
                    <a:pt x="3268" y="4778"/>
                    <a:pt x="4573" y="4547"/>
                  </a:cubicBezTo>
                  <a:cubicBezTo>
                    <a:pt x="12784" y="1876"/>
                    <a:pt x="13198" y="1137"/>
                    <a:pt x="13108" y="742"/>
                  </a:cubicBezTo>
                  <a:cubicBezTo>
                    <a:pt x="13039" y="427"/>
                    <a:pt x="12416" y="374"/>
                    <a:pt x="12416" y="374"/>
                  </a:cubicBezTo>
                  <a:cubicBezTo>
                    <a:pt x="12416" y="374"/>
                    <a:pt x="12214" y="1"/>
                    <a:pt x="1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50;p33">
              <a:extLst>
                <a:ext uri="{FF2B5EF4-FFF2-40B4-BE49-F238E27FC236}">
                  <a16:creationId xmlns:a16="http://schemas.microsoft.com/office/drawing/2014/main" id="{61368CDA-991A-27B2-372D-A6EDF238958D}"/>
                </a:ext>
              </a:extLst>
            </p:cNvPr>
            <p:cNvSpPr/>
            <p:nvPr/>
          </p:nvSpPr>
          <p:spPr>
            <a:xfrm>
              <a:off x="3818380" y="1868515"/>
              <a:ext cx="110" cy="110"/>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51;p33">
              <a:extLst>
                <a:ext uri="{FF2B5EF4-FFF2-40B4-BE49-F238E27FC236}">
                  <a16:creationId xmlns:a16="http://schemas.microsoft.com/office/drawing/2014/main" id="{59602B9E-62B3-B111-D3BF-4DCE18971566}"/>
                </a:ext>
              </a:extLst>
            </p:cNvPr>
            <p:cNvSpPr/>
            <p:nvPr/>
          </p:nvSpPr>
          <p:spPr>
            <a:xfrm>
              <a:off x="3139878" y="1759236"/>
              <a:ext cx="857369" cy="260243"/>
            </a:xfrm>
            <a:custGeom>
              <a:avLst/>
              <a:gdLst/>
              <a:ahLst/>
              <a:cxnLst/>
              <a:rect l="l" t="t" r="r" b="b"/>
              <a:pathLst>
                <a:path w="7775" h="2360" extrusionOk="0">
                  <a:moveTo>
                    <a:pt x="586" y="0"/>
                  </a:moveTo>
                  <a:lnTo>
                    <a:pt x="0" y="147"/>
                  </a:lnTo>
                  <a:lnTo>
                    <a:pt x="6450" y="2360"/>
                  </a:lnTo>
                  <a:lnTo>
                    <a:pt x="7774" y="1474"/>
                  </a:lnTo>
                  <a:lnTo>
                    <a:pt x="5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2;p33">
              <a:extLst>
                <a:ext uri="{FF2B5EF4-FFF2-40B4-BE49-F238E27FC236}">
                  <a16:creationId xmlns:a16="http://schemas.microsoft.com/office/drawing/2014/main" id="{9C8BAABD-AD50-5F62-58EA-60DD39E1CEDE}"/>
                </a:ext>
              </a:extLst>
            </p:cNvPr>
            <p:cNvSpPr/>
            <p:nvPr/>
          </p:nvSpPr>
          <p:spPr>
            <a:xfrm>
              <a:off x="3177701" y="1759236"/>
              <a:ext cx="845680" cy="173348"/>
            </a:xfrm>
            <a:custGeom>
              <a:avLst/>
              <a:gdLst/>
              <a:ahLst/>
              <a:cxnLst/>
              <a:rect l="l" t="t" r="r" b="b"/>
              <a:pathLst>
                <a:path w="7669" h="1572" extrusionOk="0">
                  <a:moveTo>
                    <a:pt x="243" y="0"/>
                  </a:moveTo>
                  <a:lnTo>
                    <a:pt x="0" y="81"/>
                  </a:lnTo>
                  <a:lnTo>
                    <a:pt x="7288" y="1571"/>
                  </a:lnTo>
                  <a:lnTo>
                    <a:pt x="7668" y="1319"/>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53;p33">
              <a:extLst>
                <a:ext uri="{FF2B5EF4-FFF2-40B4-BE49-F238E27FC236}">
                  <a16:creationId xmlns:a16="http://schemas.microsoft.com/office/drawing/2014/main" id="{69C4F59D-8F9C-CDCB-B720-906CF2751035}"/>
                </a:ext>
              </a:extLst>
            </p:cNvPr>
            <p:cNvSpPr/>
            <p:nvPr/>
          </p:nvSpPr>
          <p:spPr>
            <a:xfrm>
              <a:off x="3848595" y="1883292"/>
              <a:ext cx="263110" cy="176215"/>
            </a:xfrm>
            <a:custGeom>
              <a:avLst/>
              <a:gdLst/>
              <a:ahLst/>
              <a:cxnLst/>
              <a:rect l="l" t="t" r="r" b="b"/>
              <a:pathLst>
                <a:path w="2386" h="1598" extrusionOk="0">
                  <a:moveTo>
                    <a:pt x="2123" y="0"/>
                  </a:moveTo>
                  <a:cubicBezTo>
                    <a:pt x="2123" y="0"/>
                    <a:pt x="873" y="371"/>
                    <a:pt x="132" y="1020"/>
                  </a:cubicBezTo>
                  <a:cubicBezTo>
                    <a:pt x="38" y="1101"/>
                    <a:pt x="1" y="1232"/>
                    <a:pt x="35" y="1353"/>
                  </a:cubicBezTo>
                  <a:cubicBezTo>
                    <a:pt x="35" y="1356"/>
                    <a:pt x="35" y="1359"/>
                    <a:pt x="35" y="1363"/>
                  </a:cubicBezTo>
                  <a:cubicBezTo>
                    <a:pt x="76" y="1502"/>
                    <a:pt x="203" y="1598"/>
                    <a:pt x="346" y="1598"/>
                  </a:cubicBezTo>
                  <a:cubicBezTo>
                    <a:pt x="356" y="1598"/>
                    <a:pt x="367" y="1597"/>
                    <a:pt x="378" y="1596"/>
                  </a:cubicBezTo>
                  <a:cubicBezTo>
                    <a:pt x="771" y="1559"/>
                    <a:pt x="1650" y="1437"/>
                    <a:pt x="2385" y="1098"/>
                  </a:cubicBezTo>
                  <a:cubicBezTo>
                    <a:pt x="2148" y="147"/>
                    <a:pt x="2123" y="0"/>
                    <a:pt x="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54;p33">
              <a:extLst>
                <a:ext uri="{FF2B5EF4-FFF2-40B4-BE49-F238E27FC236}">
                  <a16:creationId xmlns:a16="http://schemas.microsoft.com/office/drawing/2014/main" id="{C0DCED1F-A3D9-8C60-25F5-71EC668F6A91}"/>
                </a:ext>
              </a:extLst>
            </p:cNvPr>
            <p:cNvSpPr/>
            <p:nvPr/>
          </p:nvSpPr>
          <p:spPr>
            <a:xfrm>
              <a:off x="3094115" y="1709393"/>
              <a:ext cx="1587814" cy="472077"/>
            </a:xfrm>
            <a:custGeom>
              <a:avLst/>
              <a:gdLst/>
              <a:ahLst/>
              <a:cxnLst/>
              <a:rect l="l" t="t" r="r" b="b"/>
              <a:pathLst>
                <a:path w="14399" h="4281" extrusionOk="0">
                  <a:moveTo>
                    <a:pt x="13968" y="0"/>
                  </a:moveTo>
                  <a:cubicBezTo>
                    <a:pt x="13816" y="31"/>
                    <a:pt x="13644" y="72"/>
                    <a:pt x="13557" y="103"/>
                  </a:cubicBezTo>
                  <a:cubicBezTo>
                    <a:pt x="13370" y="165"/>
                    <a:pt x="13345" y="175"/>
                    <a:pt x="13189" y="452"/>
                  </a:cubicBezTo>
                  <a:cubicBezTo>
                    <a:pt x="13660" y="271"/>
                    <a:pt x="14398" y="256"/>
                    <a:pt x="14398" y="256"/>
                  </a:cubicBezTo>
                  <a:cubicBezTo>
                    <a:pt x="14342" y="190"/>
                    <a:pt x="14211" y="72"/>
                    <a:pt x="13968" y="0"/>
                  </a:cubicBezTo>
                  <a:close/>
                  <a:moveTo>
                    <a:pt x="11724" y="599"/>
                  </a:moveTo>
                  <a:cubicBezTo>
                    <a:pt x="11680" y="599"/>
                    <a:pt x="11646" y="636"/>
                    <a:pt x="11646" y="680"/>
                  </a:cubicBezTo>
                  <a:lnTo>
                    <a:pt x="11646" y="792"/>
                  </a:lnTo>
                  <a:cubicBezTo>
                    <a:pt x="11646" y="836"/>
                    <a:pt x="11680" y="870"/>
                    <a:pt x="11724" y="870"/>
                  </a:cubicBezTo>
                  <a:cubicBezTo>
                    <a:pt x="11771" y="870"/>
                    <a:pt x="11805" y="836"/>
                    <a:pt x="11805" y="792"/>
                  </a:cubicBezTo>
                  <a:lnTo>
                    <a:pt x="11805" y="680"/>
                  </a:lnTo>
                  <a:cubicBezTo>
                    <a:pt x="11805" y="636"/>
                    <a:pt x="11771" y="599"/>
                    <a:pt x="11724" y="599"/>
                  </a:cubicBezTo>
                  <a:close/>
                  <a:moveTo>
                    <a:pt x="11369" y="736"/>
                  </a:moveTo>
                  <a:cubicBezTo>
                    <a:pt x="11325" y="736"/>
                    <a:pt x="11291" y="770"/>
                    <a:pt x="11291" y="814"/>
                  </a:cubicBezTo>
                  <a:lnTo>
                    <a:pt x="11291" y="926"/>
                  </a:lnTo>
                  <a:cubicBezTo>
                    <a:pt x="11291" y="973"/>
                    <a:pt x="11325" y="1007"/>
                    <a:pt x="11369" y="1007"/>
                  </a:cubicBezTo>
                  <a:cubicBezTo>
                    <a:pt x="11415" y="1007"/>
                    <a:pt x="11450" y="973"/>
                    <a:pt x="11450" y="926"/>
                  </a:cubicBezTo>
                  <a:lnTo>
                    <a:pt x="11450" y="814"/>
                  </a:lnTo>
                  <a:cubicBezTo>
                    <a:pt x="11450" y="770"/>
                    <a:pt x="11415" y="736"/>
                    <a:pt x="11369" y="736"/>
                  </a:cubicBezTo>
                  <a:close/>
                  <a:moveTo>
                    <a:pt x="11013" y="870"/>
                  </a:moveTo>
                  <a:cubicBezTo>
                    <a:pt x="10970" y="870"/>
                    <a:pt x="10935" y="907"/>
                    <a:pt x="10935" y="951"/>
                  </a:cubicBezTo>
                  <a:lnTo>
                    <a:pt x="10935" y="1063"/>
                  </a:lnTo>
                  <a:cubicBezTo>
                    <a:pt x="10935" y="1107"/>
                    <a:pt x="10970" y="1144"/>
                    <a:pt x="11013" y="1144"/>
                  </a:cubicBezTo>
                  <a:cubicBezTo>
                    <a:pt x="11057" y="1144"/>
                    <a:pt x="11094" y="1107"/>
                    <a:pt x="11094" y="1063"/>
                  </a:cubicBezTo>
                  <a:lnTo>
                    <a:pt x="11094" y="951"/>
                  </a:lnTo>
                  <a:cubicBezTo>
                    <a:pt x="11094" y="907"/>
                    <a:pt x="11057" y="870"/>
                    <a:pt x="11013" y="870"/>
                  </a:cubicBezTo>
                  <a:close/>
                  <a:moveTo>
                    <a:pt x="10658" y="966"/>
                  </a:moveTo>
                  <a:cubicBezTo>
                    <a:pt x="10614" y="966"/>
                    <a:pt x="10577" y="1001"/>
                    <a:pt x="10577" y="1044"/>
                  </a:cubicBezTo>
                  <a:lnTo>
                    <a:pt x="10577" y="1157"/>
                  </a:lnTo>
                  <a:cubicBezTo>
                    <a:pt x="10577" y="1200"/>
                    <a:pt x="10614" y="1238"/>
                    <a:pt x="10658" y="1238"/>
                  </a:cubicBezTo>
                  <a:cubicBezTo>
                    <a:pt x="10702" y="1238"/>
                    <a:pt x="10739" y="1200"/>
                    <a:pt x="10739" y="1157"/>
                  </a:cubicBezTo>
                  <a:lnTo>
                    <a:pt x="10739" y="1044"/>
                  </a:lnTo>
                  <a:cubicBezTo>
                    <a:pt x="10739" y="1001"/>
                    <a:pt x="10702" y="966"/>
                    <a:pt x="10658" y="966"/>
                  </a:cubicBezTo>
                  <a:close/>
                  <a:moveTo>
                    <a:pt x="10303" y="1100"/>
                  </a:moveTo>
                  <a:cubicBezTo>
                    <a:pt x="10259" y="1100"/>
                    <a:pt x="10222" y="1138"/>
                    <a:pt x="10222" y="1182"/>
                  </a:cubicBezTo>
                  <a:lnTo>
                    <a:pt x="10222" y="1294"/>
                  </a:lnTo>
                  <a:cubicBezTo>
                    <a:pt x="10222" y="1337"/>
                    <a:pt x="10259" y="1375"/>
                    <a:pt x="10303" y="1375"/>
                  </a:cubicBezTo>
                  <a:cubicBezTo>
                    <a:pt x="10346" y="1375"/>
                    <a:pt x="10384" y="1337"/>
                    <a:pt x="10384" y="1294"/>
                  </a:cubicBezTo>
                  <a:lnTo>
                    <a:pt x="10384" y="1182"/>
                  </a:lnTo>
                  <a:cubicBezTo>
                    <a:pt x="10384" y="1138"/>
                    <a:pt x="10346" y="1100"/>
                    <a:pt x="10303" y="1100"/>
                  </a:cubicBezTo>
                  <a:close/>
                  <a:moveTo>
                    <a:pt x="9947" y="1238"/>
                  </a:moveTo>
                  <a:cubicBezTo>
                    <a:pt x="9904" y="1238"/>
                    <a:pt x="9866" y="1272"/>
                    <a:pt x="9866" y="1319"/>
                  </a:cubicBezTo>
                  <a:lnTo>
                    <a:pt x="9866" y="1431"/>
                  </a:lnTo>
                  <a:cubicBezTo>
                    <a:pt x="9866" y="1475"/>
                    <a:pt x="9904" y="1509"/>
                    <a:pt x="9947" y="1509"/>
                  </a:cubicBezTo>
                  <a:cubicBezTo>
                    <a:pt x="9991" y="1509"/>
                    <a:pt x="10028" y="1475"/>
                    <a:pt x="10028" y="1431"/>
                  </a:cubicBezTo>
                  <a:lnTo>
                    <a:pt x="10028" y="1319"/>
                  </a:lnTo>
                  <a:cubicBezTo>
                    <a:pt x="10028" y="1272"/>
                    <a:pt x="9991" y="1238"/>
                    <a:pt x="9947" y="1238"/>
                  </a:cubicBezTo>
                  <a:close/>
                  <a:moveTo>
                    <a:pt x="9592" y="1369"/>
                  </a:moveTo>
                  <a:cubicBezTo>
                    <a:pt x="9548" y="1369"/>
                    <a:pt x="9511" y="1406"/>
                    <a:pt x="9511" y="1450"/>
                  </a:cubicBezTo>
                  <a:lnTo>
                    <a:pt x="9511" y="1562"/>
                  </a:lnTo>
                  <a:cubicBezTo>
                    <a:pt x="9511" y="1605"/>
                    <a:pt x="9548" y="1643"/>
                    <a:pt x="9592" y="1643"/>
                  </a:cubicBezTo>
                  <a:cubicBezTo>
                    <a:pt x="9636" y="1643"/>
                    <a:pt x="9673" y="1605"/>
                    <a:pt x="9673" y="1562"/>
                  </a:cubicBezTo>
                  <a:lnTo>
                    <a:pt x="9673" y="1450"/>
                  </a:lnTo>
                  <a:cubicBezTo>
                    <a:pt x="9673" y="1406"/>
                    <a:pt x="9636" y="1369"/>
                    <a:pt x="9592" y="1369"/>
                  </a:cubicBezTo>
                  <a:close/>
                  <a:moveTo>
                    <a:pt x="9055" y="1708"/>
                  </a:moveTo>
                  <a:cubicBezTo>
                    <a:pt x="9045" y="1708"/>
                    <a:pt x="9035" y="1709"/>
                    <a:pt x="9025" y="1711"/>
                  </a:cubicBezTo>
                  <a:cubicBezTo>
                    <a:pt x="8888" y="1739"/>
                    <a:pt x="8819" y="1948"/>
                    <a:pt x="8869" y="2179"/>
                  </a:cubicBezTo>
                  <a:cubicBezTo>
                    <a:pt x="8912" y="2392"/>
                    <a:pt x="9043" y="2550"/>
                    <a:pt x="9172" y="2550"/>
                  </a:cubicBezTo>
                  <a:cubicBezTo>
                    <a:pt x="9182" y="2550"/>
                    <a:pt x="9192" y="2549"/>
                    <a:pt x="9202" y="2547"/>
                  </a:cubicBezTo>
                  <a:cubicBezTo>
                    <a:pt x="9336" y="2519"/>
                    <a:pt x="9405" y="2307"/>
                    <a:pt x="9358" y="2076"/>
                  </a:cubicBezTo>
                  <a:cubicBezTo>
                    <a:pt x="9312" y="1863"/>
                    <a:pt x="9181" y="1708"/>
                    <a:pt x="9055" y="1708"/>
                  </a:cubicBezTo>
                  <a:close/>
                  <a:moveTo>
                    <a:pt x="6035" y="2675"/>
                  </a:moveTo>
                  <a:cubicBezTo>
                    <a:pt x="5992" y="2675"/>
                    <a:pt x="5957" y="2709"/>
                    <a:pt x="5957" y="2756"/>
                  </a:cubicBezTo>
                  <a:lnTo>
                    <a:pt x="5957" y="2868"/>
                  </a:lnTo>
                  <a:cubicBezTo>
                    <a:pt x="5957" y="2911"/>
                    <a:pt x="5992" y="2946"/>
                    <a:pt x="6035" y="2946"/>
                  </a:cubicBezTo>
                  <a:cubicBezTo>
                    <a:pt x="6082" y="2946"/>
                    <a:pt x="6116" y="2911"/>
                    <a:pt x="6116" y="2868"/>
                  </a:cubicBezTo>
                  <a:lnTo>
                    <a:pt x="6116" y="2756"/>
                  </a:lnTo>
                  <a:cubicBezTo>
                    <a:pt x="6116" y="2709"/>
                    <a:pt x="6082" y="2675"/>
                    <a:pt x="6035" y="2675"/>
                  </a:cubicBezTo>
                  <a:close/>
                  <a:moveTo>
                    <a:pt x="5680" y="2812"/>
                  </a:moveTo>
                  <a:cubicBezTo>
                    <a:pt x="5636" y="2812"/>
                    <a:pt x="5602" y="2846"/>
                    <a:pt x="5602" y="2890"/>
                  </a:cubicBezTo>
                  <a:lnTo>
                    <a:pt x="5602" y="3002"/>
                  </a:lnTo>
                  <a:cubicBezTo>
                    <a:pt x="5602" y="3046"/>
                    <a:pt x="5636" y="3083"/>
                    <a:pt x="5680" y="3083"/>
                  </a:cubicBezTo>
                  <a:cubicBezTo>
                    <a:pt x="5724" y="3083"/>
                    <a:pt x="5761" y="3046"/>
                    <a:pt x="5761" y="3002"/>
                  </a:cubicBezTo>
                  <a:lnTo>
                    <a:pt x="5761" y="2890"/>
                  </a:lnTo>
                  <a:cubicBezTo>
                    <a:pt x="5761" y="2846"/>
                    <a:pt x="5724" y="2812"/>
                    <a:pt x="5680" y="2812"/>
                  </a:cubicBezTo>
                  <a:close/>
                  <a:moveTo>
                    <a:pt x="5325" y="2946"/>
                  </a:moveTo>
                  <a:cubicBezTo>
                    <a:pt x="5281" y="2946"/>
                    <a:pt x="5244" y="2983"/>
                    <a:pt x="5244" y="3027"/>
                  </a:cubicBezTo>
                  <a:lnTo>
                    <a:pt x="5244" y="3139"/>
                  </a:lnTo>
                  <a:cubicBezTo>
                    <a:pt x="5244" y="3183"/>
                    <a:pt x="5281" y="3220"/>
                    <a:pt x="5325" y="3220"/>
                  </a:cubicBezTo>
                  <a:cubicBezTo>
                    <a:pt x="5368" y="3220"/>
                    <a:pt x="5406" y="3183"/>
                    <a:pt x="5406" y="3139"/>
                  </a:cubicBezTo>
                  <a:lnTo>
                    <a:pt x="5406" y="3027"/>
                  </a:lnTo>
                  <a:cubicBezTo>
                    <a:pt x="5406" y="2983"/>
                    <a:pt x="5368" y="2946"/>
                    <a:pt x="5325" y="2946"/>
                  </a:cubicBezTo>
                  <a:close/>
                  <a:moveTo>
                    <a:pt x="581" y="3304"/>
                  </a:moveTo>
                  <a:cubicBezTo>
                    <a:pt x="511" y="3304"/>
                    <a:pt x="441" y="3319"/>
                    <a:pt x="378" y="3348"/>
                  </a:cubicBezTo>
                  <a:lnTo>
                    <a:pt x="38" y="3491"/>
                  </a:lnTo>
                  <a:cubicBezTo>
                    <a:pt x="1" y="3507"/>
                    <a:pt x="4" y="3563"/>
                    <a:pt x="44" y="3572"/>
                  </a:cubicBezTo>
                  <a:lnTo>
                    <a:pt x="2398" y="4280"/>
                  </a:lnTo>
                  <a:cubicBezTo>
                    <a:pt x="2398" y="4280"/>
                    <a:pt x="2404" y="4280"/>
                    <a:pt x="2417" y="4280"/>
                  </a:cubicBezTo>
                  <a:cubicBezTo>
                    <a:pt x="2542" y="4280"/>
                    <a:pt x="3269" y="4259"/>
                    <a:pt x="3601" y="3790"/>
                  </a:cubicBezTo>
                  <a:lnTo>
                    <a:pt x="662" y="3310"/>
                  </a:lnTo>
                  <a:cubicBezTo>
                    <a:pt x="635" y="3306"/>
                    <a:pt x="608" y="3304"/>
                    <a:pt x="581" y="33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55;p33">
              <a:extLst>
                <a:ext uri="{FF2B5EF4-FFF2-40B4-BE49-F238E27FC236}">
                  <a16:creationId xmlns:a16="http://schemas.microsoft.com/office/drawing/2014/main" id="{4ACA9EB8-737D-37DD-9D3B-FC33E2434120}"/>
                </a:ext>
              </a:extLst>
            </p:cNvPr>
            <p:cNvSpPr/>
            <p:nvPr/>
          </p:nvSpPr>
          <p:spPr>
            <a:xfrm>
              <a:off x="4336657" y="2038334"/>
              <a:ext cx="263110" cy="176215"/>
            </a:xfrm>
            <a:custGeom>
              <a:avLst/>
              <a:gdLst/>
              <a:ahLst/>
              <a:cxnLst/>
              <a:rect l="l" t="t" r="r" b="b"/>
              <a:pathLst>
                <a:path w="2386" h="1598" extrusionOk="0">
                  <a:moveTo>
                    <a:pt x="2121" y="0"/>
                  </a:moveTo>
                  <a:cubicBezTo>
                    <a:pt x="2121" y="0"/>
                    <a:pt x="874" y="371"/>
                    <a:pt x="132" y="1019"/>
                  </a:cubicBezTo>
                  <a:cubicBezTo>
                    <a:pt x="35" y="1104"/>
                    <a:pt x="1" y="1235"/>
                    <a:pt x="32" y="1356"/>
                  </a:cubicBezTo>
                  <a:cubicBezTo>
                    <a:pt x="35" y="1356"/>
                    <a:pt x="35" y="1359"/>
                    <a:pt x="35" y="1362"/>
                  </a:cubicBezTo>
                  <a:cubicBezTo>
                    <a:pt x="76" y="1502"/>
                    <a:pt x="203" y="1598"/>
                    <a:pt x="346" y="1598"/>
                  </a:cubicBezTo>
                  <a:cubicBezTo>
                    <a:pt x="357" y="1598"/>
                    <a:pt x="367" y="1597"/>
                    <a:pt x="378" y="1596"/>
                  </a:cubicBezTo>
                  <a:cubicBezTo>
                    <a:pt x="768" y="1559"/>
                    <a:pt x="1650" y="1437"/>
                    <a:pt x="2385" y="1097"/>
                  </a:cubicBezTo>
                  <a:cubicBezTo>
                    <a:pt x="2149" y="147"/>
                    <a:pt x="2121"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56;p33">
              <a:extLst>
                <a:ext uri="{FF2B5EF4-FFF2-40B4-BE49-F238E27FC236}">
                  <a16:creationId xmlns:a16="http://schemas.microsoft.com/office/drawing/2014/main" id="{14357597-41F2-DDEC-5374-6D879A39F31B}"/>
                </a:ext>
              </a:extLst>
            </p:cNvPr>
            <p:cNvSpPr/>
            <p:nvPr/>
          </p:nvSpPr>
          <p:spPr>
            <a:xfrm>
              <a:off x="3316864" y="1714466"/>
              <a:ext cx="1455487" cy="516516"/>
            </a:xfrm>
            <a:custGeom>
              <a:avLst/>
              <a:gdLst/>
              <a:ahLst/>
              <a:cxnLst/>
              <a:rect l="l" t="t" r="r" b="b"/>
              <a:pathLst>
                <a:path w="13199" h="4684" extrusionOk="0">
                  <a:moveTo>
                    <a:pt x="10677" y="1"/>
                  </a:moveTo>
                  <a:lnTo>
                    <a:pt x="10677" y="1"/>
                  </a:lnTo>
                  <a:cubicBezTo>
                    <a:pt x="10533" y="38"/>
                    <a:pt x="10380" y="85"/>
                    <a:pt x="10212" y="144"/>
                  </a:cubicBezTo>
                  <a:cubicBezTo>
                    <a:pt x="10000" y="257"/>
                    <a:pt x="10059" y="955"/>
                    <a:pt x="10106" y="1104"/>
                  </a:cubicBezTo>
                  <a:lnTo>
                    <a:pt x="10546" y="958"/>
                  </a:lnTo>
                  <a:cubicBezTo>
                    <a:pt x="10511" y="481"/>
                    <a:pt x="10677" y="4"/>
                    <a:pt x="10677" y="1"/>
                  </a:cubicBezTo>
                  <a:close/>
                  <a:moveTo>
                    <a:pt x="5141" y="2401"/>
                  </a:moveTo>
                  <a:lnTo>
                    <a:pt x="5141" y="2401"/>
                  </a:lnTo>
                  <a:cubicBezTo>
                    <a:pt x="5075" y="2448"/>
                    <a:pt x="5013" y="2498"/>
                    <a:pt x="4954" y="2551"/>
                  </a:cubicBezTo>
                  <a:cubicBezTo>
                    <a:pt x="4860" y="2632"/>
                    <a:pt x="4823" y="2763"/>
                    <a:pt x="4857" y="2884"/>
                  </a:cubicBezTo>
                  <a:cubicBezTo>
                    <a:pt x="4857" y="2887"/>
                    <a:pt x="4857" y="2890"/>
                    <a:pt x="4857" y="2894"/>
                  </a:cubicBezTo>
                  <a:cubicBezTo>
                    <a:pt x="4898" y="3033"/>
                    <a:pt x="5025" y="3129"/>
                    <a:pt x="5168" y="3129"/>
                  </a:cubicBezTo>
                  <a:cubicBezTo>
                    <a:pt x="5178" y="3129"/>
                    <a:pt x="5189" y="3128"/>
                    <a:pt x="5200" y="3127"/>
                  </a:cubicBezTo>
                  <a:cubicBezTo>
                    <a:pt x="5247" y="3121"/>
                    <a:pt x="5300" y="3118"/>
                    <a:pt x="5359" y="3109"/>
                  </a:cubicBezTo>
                  <a:cubicBezTo>
                    <a:pt x="5069" y="2825"/>
                    <a:pt x="5141" y="2404"/>
                    <a:pt x="5141" y="2401"/>
                  </a:cubicBezTo>
                  <a:close/>
                  <a:moveTo>
                    <a:pt x="2582" y="2990"/>
                  </a:moveTo>
                  <a:lnTo>
                    <a:pt x="2248" y="3118"/>
                  </a:lnTo>
                  <a:cubicBezTo>
                    <a:pt x="2151" y="3570"/>
                    <a:pt x="2248" y="4022"/>
                    <a:pt x="2248" y="4022"/>
                  </a:cubicBezTo>
                  <a:lnTo>
                    <a:pt x="2582" y="3900"/>
                  </a:lnTo>
                  <a:cubicBezTo>
                    <a:pt x="2507" y="3395"/>
                    <a:pt x="2582" y="2990"/>
                    <a:pt x="2582" y="2990"/>
                  </a:cubicBezTo>
                  <a:close/>
                  <a:moveTo>
                    <a:pt x="11450" y="2938"/>
                  </a:moveTo>
                  <a:cubicBezTo>
                    <a:pt x="11434" y="2938"/>
                    <a:pt x="11418" y="2940"/>
                    <a:pt x="11403" y="2943"/>
                  </a:cubicBezTo>
                  <a:cubicBezTo>
                    <a:pt x="11213" y="2984"/>
                    <a:pt x="11110" y="3261"/>
                    <a:pt x="11175" y="3561"/>
                  </a:cubicBezTo>
                  <a:cubicBezTo>
                    <a:pt x="11232" y="3838"/>
                    <a:pt x="11410" y="4039"/>
                    <a:pt x="11586" y="4039"/>
                  </a:cubicBezTo>
                  <a:cubicBezTo>
                    <a:pt x="11602" y="4039"/>
                    <a:pt x="11618" y="4038"/>
                    <a:pt x="11633" y="4034"/>
                  </a:cubicBezTo>
                  <a:cubicBezTo>
                    <a:pt x="11824" y="3994"/>
                    <a:pt x="11926" y="3720"/>
                    <a:pt x="11861" y="3417"/>
                  </a:cubicBezTo>
                  <a:cubicBezTo>
                    <a:pt x="11804" y="3140"/>
                    <a:pt x="11626" y="2938"/>
                    <a:pt x="11450" y="2938"/>
                  </a:cubicBezTo>
                  <a:close/>
                  <a:moveTo>
                    <a:pt x="9567" y="3807"/>
                  </a:moveTo>
                  <a:cubicBezTo>
                    <a:pt x="9501" y="3857"/>
                    <a:pt x="9439" y="3907"/>
                    <a:pt x="9380" y="3956"/>
                  </a:cubicBezTo>
                  <a:cubicBezTo>
                    <a:pt x="9283" y="4041"/>
                    <a:pt x="9249" y="4172"/>
                    <a:pt x="9280" y="4293"/>
                  </a:cubicBezTo>
                  <a:cubicBezTo>
                    <a:pt x="9283" y="4293"/>
                    <a:pt x="9283" y="4296"/>
                    <a:pt x="9283" y="4299"/>
                  </a:cubicBezTo>
                  <a:cubicBezTo>
                    <a:pt x="9324" y="4439"/>
                    <a:pt x="9451" y="4535"/>
                    <a:pt x="9594" y="4535"/>
                  </a:cubicBezTo>
                  <a:cubicBezTo>
                    <a:pt x="9605" y="4535"/>
                    <a:pt x="9615" y="4534"/>
                    <a:pt x="9626" y="4533"/>
                  </a:cubicBezTo>
                  <a:cubicBezTo>
                    <a:pt x="9673" y="4530"/>
                    <a:pt x="9726" y="4524"/>
                    <a:pt x="9785" y="4518"/>
                  </a:cubicBezTo>
                  <a:cubicBezTo>
                    <a:pt x="9492" y="4231"/>
                    <a:pt x="9567" y="3810"/>
                    <a:pt x="9567" y="3807"/>
                  </a:cubicBezTo>
                  <a:close/>
                  <a:moveTo>
                    <a:pt x="12718" y="322"/>
                  </a:moveTo>
                  <a:lnTo>
                    <a:pt x="12718" y="322"/>
                  </a:lnTo>
                  <a:cubicBezTo>
                    <a:pt x="12796" y="391"/>
                    <a:pt x="12874" y="487"/>
                    <a:pt x="12846" y="590"/>
                  </a:cubicBezTo>
                  <a:cubicBezTo>
                    <a:pt x="12572" y="1270"/>
                    <a:pt x="7865" y="2784"/>
                    <a:pt x="5206" y="3632"/>
                  </a:cubicBezTo>
                  <a:cubicBezTo>
                    <a:pt x="2547" y="4480"/>
                    <a:pt x="1" y="4536"/>
                    <a:pt x="1" y="4536"/>
                  </a:cubicBezTo>
                  <a:lnTo>
                    <a:pt x="1" y="4683"/>
                  </a:lnTo>
                  <a:cubicBezTo>
                    <a:pt x="1" y="4683"/>
                    <a:pt x="61" y="4683"/>
                    <a:pt x="168" y="4683"/>
                  </a:cubicBezTo>
                  <a:cubicBezTo>
                    <a:pt x="826" y="4683"/>
                    <a:pt x="3268" y="4667"/>
                    <a:pt x="4573" y="4436"/>
                  </a:cubicBezTo>
                  <a:cubicBezTo>
                    <a:pt x="12784" y="1765"/>
                    <a:pt x="13198" y="1026"/>
                    <a:pt x="13108" y="631"/>
                  </a:cubicBezTo>
                  <a:cubicBezTo>
                    <a:pt x="13074" y="468"/>
                    <a:pt x="12887" y="375"/>
                    <a:pt x="12718"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57;p33">
              <a:extLst>
                <a:ext uri="{FF2B5EF4-FFF2-40B4-BE49-F238E27FC236}">
                  <a16:creationId xmlns:a16="http://schemas.microsoft.com/office/drawing/2014/main" id="{73C33C83-42A7-28F2-AEC1-1B25319D2276}"/>
                </a:ext>
              </a:extLst>
            </p:cNvPr>
            <p:cNvSpPr/>
            <p:nvPr/>
          </p:nvSpPr>
          <p:spPr>
            <a:xfrm>
              <a:off x="4554665" y="2052780"/>
              <a:ext cx="64730" cy="92849"/>
            </a:xfrm>
            <a:custGeom>
              <a:avLst/>
              <a:gdLst/>
              <a:ahLst/>
              <a:cxnLst/>
              <a:rect l="l" t="t" r="r" b="b"/>
              <a:pathLst>
                <a:path w="587" h="842" extrusionOk="0">
                  <a:moveTo>
                    <a:pt x="236" y="0"/>
                  </a:moveTo>
                  <a:cubicBezTo>
                    <a:pt x="226" y="0"/>
                    <a:pt x="216" y="1"/>
                    <a:pt x="206" y="3"/>
                  </a:cubicBezTo>
                  <a:cubicBezTo>
                    <a:pt x="69" y="31"/>
                    <a:pt x="0" y="243"/>
                    <a:pt x="47" y="474"/>
                  </a:cubicBezTo>
                  <a:cubicBezTo>
                    <a:pt x="93" y="687"/>
                    <a:pt x="224" y="842"/>
                    <a:pt x="350" y="842"/>
                  </a:cubicBezTo>
                  <a:cubicBezTo>
                    <a:pt x="360" y="842"/>
                    <a:pt x="370" y="841"/>
                    <a:pt x="380" y="839"/>
                  </a:cubicBezTo>
                  <a:cubicBezTo>
                    <a:pt x="518" y="811"/>
                    <a:pt x="586" y="602"/>
                    <a:pt x="536" y="371"/>
                  </a:cubicBezTo>
                  <a:cubicBezTo>
                    <a:pt x="493" y="158"/>
                    <a:pt x="362"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1565;p63">
            <a:extLst>
              <a:ext uri="{FF2B5EF4-FFF2-40B4-BE49-F238E27FC236}">
                <a16:creationId xmlns:a16="http://schemas.microsoft.com/office/drawing/2014/main" id="{06EF5616-6E25-53A3-B380-92912DA33897}"/>
              </a:ext>
            </a:extLst>
          </p:cNvPr>
          <p:cNvGrpSpPr/>
          <p:nvPr/>
        </p:nvGrpSpPr>
        <p:grpSpPr>
          <a:xfrm>
            <a:off x="3175473" y="216137"/>
            <a:ext cx="4440549" cy="572710"/>
            <a:chOff x="3777712" y="3796225"/>
            <a:chExt cx="1914938" cy="246975"/>
          </a:xfrm>
        </p:grpSpPr>
        <p:sp>
          <p:nvSpPr>
            <p:cNvPr id="35" name="Google Shape;1566;p63">
              <a:extLst>
                <a:ext uri="{FF2B5EF4-FFF2-40B4-BE49-F238E27FC236}">
                  <a16:creationId xmlns:a16="http://schemas.microsoft.com/office/drawing/2014/main" id="{76D337C7-F8FD-682F-A68C-46F6446CC760}"/>
                </a:ext>
              </a:extLst>
            </p:cNvPr>
            <p:cNvSpPr/>
            <p:nvPr/>
          </p:nvSpPr>
          <p:spPr>
            <a:xfrm>
              <a:off x="3777712" y="3936800"/>
              <a:ext cx="1776325" cy="9925"/>
            </a:xfrm>
            <a:custGeom>
              <a:avLst/>
              <a:gdLst/>
              <a:ahLst/>
              <a:cxnLst/>
              <a:rect l="l" t="t" r="r" b="b"/>
              <a:pathLst>
                <a:path w="71053" h="397" extrusionOk="0">
                  <a:moveTo>
                    <a:pt x="0" y="396"/>
                  </a:moveTo>
                  <a:lnTo>
                    <a:pt x="0" y="187"/>
                  </a:lnTo>
                  <a:lnTo>
                    <a:pt x="71053" y="0"/>
                  </a:lnTo>
                  <a:lnTo>
                    <a:pt x="71053" y="2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67;p63">
              <a:extLst>
                <a:ext uri="{FF2B5EF4-FFF2-40B4-BE49-F238E27FC236}">
                  <a16:creationId xmlns:a16="http://schemas.microsoft.com/office/drawing/2014/main" id="{8E46E79D-19D1-5AC3-7577-3D80654BBE18}"/>
                </a:ext>
              </a:extLst>
            </p:cNvPr>
            <p:cNvSpPr/>
            <p:nvPr/>
          </p:nvSpPr>
          <p:spPr>
            <a:xfrm>
              <a:off x="4928475" y="3796225"/>
              <a:ext cx="151750" cy="130000"/>
            </a:xfrm>
            <a:custGeom>
              <a:avLst/>
              <a:gdLst/>
              <a:ahLst/>
              <a:cxnLst/>
              <a:rect l="l" t="t" r="r" b="b"/>
              <a:pathLst>
                <a:path w="6070" h="5200" extrusionOk="0">
                  <a:moveTo>
                    <a:pt x="1461" y="0"/>
                  </a:moveTo>
                  <a:cubicBezTo>
                    <a:pt x="1458" y="0"/>
                    <a:pt x="1454" y="0"/>
                    <a:pt x="1450" y="0"/>
                  </a:cubicBezTo>
                  <a:lnTo>
                    <a:pt x="1" y="3"/>
                  </a:lnTo>
                  <a:lnTo>
                    <a:pt x="1777" y="5199"/>
                  </a:lnTo>
                  <a:lnTo>
                    <a:pt x="6070" y="4327"/>
                  </a:lnTo>
                  <a:lnTo>
                    <a:pt x="2345" y="384"/>
                  </a:lnTo>
                  <a:cubicBezTo>
                    <a:pt x="2114" y="140"/>
                    <a:pt x="1794" y="0"/>
                    <a:pt x="1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568;p63">
              <a:extLst>
                <a:ext uri="{FF2B5EF4-FFF2-40B4-BE49-F238E27FC236}">
                  <a16:creationId xmlns:a16="http://schemas.microsoft.com/office/drawing/2014/main" id="{E6BDE4D8-B77D-F9FC-78B8-1CF5863D8A49}"/>
                </a:ext>
              </a:extLst>
            </p:cNvPr>
            <p:cNvSpPr/>
            <p:nvPr/>
          </p:nvSpPr>
          <p:spPr>
            <a:xfrm>
              <a:off x="4950300" y="3901575"/>
              <a:ext cx="742350" cy="79125"/>
            </a:xfrm>
            <a:custGeom>
              <a:avLst/>
              <a:gdLst/>
              <a:ahLst/>
              <a:cxnLst/>
              <a:rect l="l" t="t" r="r" b="b"/>
              <a:pathLst>
                <a:path w="29694" h="3165" extrusionOk="0">
                  <a:moveTo>
                    <a:pt x="25641" y="0"/>
                  </a:moveTo>
                  <a:cubicBezTo>
                    <a:pt x="25641" y="0"/>
                    <a:pt x="25641" y="0"/>
                    <a:pt x="25641" y="0"/>
                  </a:cubicBezTo>
                  <a:lnTo>
                    <a:pt x="6213" y="53"/>
                  </a:lnTo>
                  <a:lnTo>
                    <a:pt x="961" y="374"/>
                  </a:lnTo>
                  <a:cubicBezTo>
                    <a:pt x="103" y="427"/>
                    <a:pt x="1" y="1652"/>
                    <a:pt x="839" y="1846"/>
                  </a:cubicBezTo>
                  <a:lnTo>
                    <a:pt x="6540" y="3164"/>
                  </a:lnTo>
                  <a:cubicBezTo>
                    <a:pt x="6540" y="3164"/>
                    <a:pt x="9476" y="3158"/>
                    <a:pt x="18637" y="3133"/>
                  </a:cubicBezTo>
                  <a:cubicBezTo>
                    <a:pt x="29335" y="3105"/>
                    <a:pt x="29693" y="3102"/>
                    <a:pt x="29513" y="2603"/>
                  </a:cubicBezTo>
                  <a:cubicBezTo>
                    <a:pt x="28331" y="7"/>
                    <a:pt x="25667" y="0"/>
                    <a:pt x="256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569;p63">
              <a:extLst>
                <a:ext uri="{FF2B5EF4-FFF2-40B4-BE49-F238E27FC236}">
                  <a16:creationId xmlns:a16="http://schemas.microsoft.com/office/drawing/2014/main" id="{E4C9F880-08F8-15A2-7795-288F39179143}"/>
                </a:ext>
              </a:extLst>
            </p:cNvPr>
            <p:cNvSpPr/>
            <p:nvPr/>
          </p:nvSpPr>
          <p:spPr>
            <a:xfrm>
              <a:off x="4952950" y="3915900"/>
              <a:ext cx="739700" cy="64800"/>
            </a:xfrm>
            <a:custGeom>
              <a:avLst/>
              <a:gdLst/>
              <a:ahLst/>
              <a:cxnLst/>
              <a:rect l="l" t="t" r="r" b="b"/>
              <a:pathLst>
                <a:path w="29588" h="2592" extrusionOk="0">
                  <a:moveTo>
                    <a:pt x="381" y="1"/>
                  </a:moveTo>
                  <a:lnTo>
                    <a:pt x="381" y="1"/>
                  </a:lnTo>
                  <a:cubicBezTo>
                    <a:pt x="1" y="369"/>
                    <a:pt x="91" y="1123"/>
                    <a:pt x="733" y="1273"/>
                  </a:cubicBezTo>
                  <a:lnTo>
                    <a:pt x="6434" y="2591"/>
                  </a:lnTo>
                  <a:cubicBezTo>
                    <a:pt x="6434" y="2591"/>
                    <a:pt x="9370" y="2585"/>
                    <a:pt x="18531" y="2560"/>
                  </a:cubicBezTo>
                  <a:cubicBezTo>
                    <a:pt x="29229" y="2532"/>
                    <a:pt x="29587" y="2529"/>
                    <a:pt x="29407" y="2030"/>
                  </a:cubicBezTo>
                  <a:cubicBezTo>
                    <a:pt x="29273" y="1737"/>
                    <a:pt x="29120" y="1475"/>
                    <a:pt x="28955" y="1245"/>
                  </a:cubicBezTo>
                  <a:lnTo>
                    <a:pt x="7173" y="1301"/>
                  </a:ln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570;p63">
              <a:extLst>
                <a:ext uri="{FF2B5EF4-FFF2-40B4-BE49-F238E27FC236}">
                  <a16:creationId xmlns:a16="http://schemas.microsoft.com/office/drawing/2014/main" id="{8679C08B-A6C6-922D-DC1F-978AA21601B7}"/>
                </a:ext>
              </a:extLst>
            </p:cNvPr>
            <p:cNvSpPr/>
            <p:nvPr/>
          </p:nvSpPr>
          <p:spPr>
            <a:xfrm>
              <a:off x="5260525" y="3962600"/>
              <a:ext cx="155175" cy="41550"/>
            </a:xfrm>
            <a:custGeom>
              <a:avLst/>
              <a:gdLst/>
              <a:ahLst/>
              <a:cxnLst/>
              <a:rect l="l" t="t" r="r" b="b"/>
              <a:pathLst>
                <a:path w="6207" h="1662" extrusionOk="0">
                  <a:moveTo>
                    <a:pt x="5820" y="0"/>
                  </a:moveTo>
                  <a:lnTo>
                    <a:pt x="381" y="16"/>
                  </a:lnTo>
                  <a:cubicBezTo>
                    <a:pt x="169" y="16"/>
                    <a:pt x="0" y="187"/>
                    <a:pt x="0" y="399"/>
                  </a:cubicBezTo>
                  <a:lnTo>
                    <a:pt x="4" y="1281"/>
                  </a:lnTo>
                  <a:cubicBezTo>
                    <a:pt x="4" y="1490"/>
                    <a:pt x="175" y="1661"/>
                    <a:pt x="387" y="1661"/>
                  </a:cubicBezTo>
                  <a:lnTo>
                    <a:pt x="5823" y="1646"/>
                  </a:lnTo>
                  <a:cubicBezTo>
                    <a:pt x="6035" y="1646"/>
                    <a:pt x="6206" y="1474"/>
                    <a:pt x="6203" y="1262"/>
                  </a:cubicBezTo>
                  <a:lnTo>
                    <a:pt x="6203" y="380"/>
                  </a:lnTo>
                  <a:cubicBezTo>
                    <a:pt x="6203" y="171"/>
                    <a:pt x="6032" y="0"/>
                    <a:pt x="5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571;p63">
              <a:extLst>
                <a:ext uri="{FF2B5EF4-FFF2-40B4-BE49-F238E27FC236}">
                  <a16:creationId xmlns:a16="http://schemas.microsoft.com/office/drawing/2014/main" id="{3E808CD2-A364-6024-5043-B0711C669D6A}"/>
                </a:ext>
              </a:extLst>
            </p:cNvPr>
            <p:cNvSpPr/>
            <p:nvPr/>
          </p:nvSpPr>
          <p:spPr>
            <a:xfrm>
              <a:off x="5391125" y="3962600"/>
              <a:ext cx="24575" cy="41225"/>
            </a:xfrm>
            <a:custGeom>
              <a:avLst/>
              <a:gdLst/>
              <a:ahLst/>
              <a:cxnLst/>
              <a:rect l="l" t="t" r="r" b="b"/>
              <a:pathLst>
                <a:path w="983" h="1649" extrusionOk="0">
                  <a:moveTo>
                    <a:pt x="596" y="0"/>
                  </a:moveTo>
                  <a:lnTo>
                    <a:pt x="1" y="3"/>
                  </a:lnTo>
                  <a:lnTo>
                    <a:pt x="4" y="1649"/>
                  </a:lnTo>
                  <a:lnTo>
                    <a:pt x="599" y="1646"/>
                  </a:lnTo>
                  <a:cubicBezTo>
                    <a:pt x="811" y="1646"/>
                    <a:pt x="982" y="1474"/>
                    <a:pt x="979" y="1262"/>
                  </a:cubicBezTo>
                  <a:lnTo>
                    <a:pt x="979" y="380"/>
                  </a:lnTo>
                  <a:cubicBezTo>
                    <a:pt x="979" y="171"/>
                    <a:pt x="808" y="0"/>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572;p63">
              <a:extLst>
                <a:ext uri="{FF2B5EF4-FFF2-40B4-BE49-F238E27FC236}">
                  <a16:creationId xmlns:a16="http://schemas.microsoft.com/office/drawing/2014/main" id="{000D7363-903E-0A84-E9EC-ABFC91B371D6}"/>
                </a:ext>
              </a:extLst>
            </p:cNvPr>
            <p:cNvSpPr/>
            <p:nvPr/>
          </p:nvSpPr>
          <p:spPr>
            <a:xfrm>
              <a:off x="5208925" y="3849050"/>
              <a:ext cx="163525" cy="53400"/>
            </a:xfrm>
            <a:custGeom>
              <a:avLst/>
              <a:gdLst/>
              <a:ahLst/>
              <a:cxnLst/>
              <a:rect l="l" t="t" r="r" b="b"/>
              <a:pathLst>
                <a:path w="6541" h="2136" extrusionOk="0">
                  <a:moveTo>
                    <a:pt x="2170" y="0"/>
                  </a:moveTo>
                  <a:lnTo>
                    <a:pt x="1" y="7"/>
                  </a:lnTo>
                  <a:lnTo>
                    <a:pt x="2915" y="2136"/>
                  </a:lnTo>
                  <a:lnTo>
                    <a:pt x="6541" y="2126"/>
                  </a:lnTo>
                  <a:lnTo>
                    <a:pt x="21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573;p63">
              <a:extLst>
                <a:ext uri="{FF2B5EF4-FFF2-40B4-BE49-F238E27FC236}">
                  <a16:creationId xmlns:a16="http://schemas.microsoft.com/office/drawing/2014/main" id="{C9E882FD-0859-B0DB-E47D-0B8D5610EFBD}"/>
                </a:ext>
              </a:extLst>
            </p:cNvPr>
            <p:cNvSpPr/>
            <p:nvPr/>
          </p:nvSpPr>
          <p:spPr>
            <a:xfrm>
              <a:off x="4919375" y="3920125"/>
              <a:ext cx="124450" cy="39450"/>
            </a:xfrm>
            <a:custGeom>
              <a:avLst/>
              <a:gdLst/>
              <a:ahLst/>
              <a:cxnLst/>
              <a:rect l="l" t="t" r="r" b="b"/>
              <a:pathLst>
                <a:path w="4978" h="1578" extrusionOk="0">
                  <a:moveTo>
                    <a:pt x="2600" y="0"/>
                  </a:moveTo>
                  <a:lnTo>
                    <a:pt x="0" y="1369"/>
                  </a:lnTo>
                  <a:lnTo>
                    <a:pt x="1933" y="1577"/>
                  </a:lnTo>
                  <a:lnTo>
                    <a:pt x="4978" y="455"/>
                  </a:lnTo>
                  <a:lnTo>
                    <a:pt x="26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74;p63">
              <a:extLst>
                <a:ext uri="{FF2B5EF4-FFF2-40B4-BE49-F238E27FC236}">
                  <a16:creationId xmlns:a16="http://schemas.microsoft.com/office/drawing/2014/main" id="{98EF7373-7DF5-347D-63E7-1A954F4CBF0C}"/>
                </a:ext>
              </a:extLst>
            </p:cNvPr>
            <p:cNvSpPr/>
            <p:nvPr/>
          </p:nvSpPr>
          <p:spPr>
            <a:xfrm>
              <a:off x="4988875" y="3931500"/>
              <a:ext cx="54950" cy="26975"/>
            </a:xfrm>
            <a:custGeom>
              <a:avLst/>
              <a:gdLst/>
              <a:ahLst/>
              <a:cxnLst/>
              <a:rect l="l" t="t" r="r" b="b"/>
              <a:pathLst>
                <a:path w="2198" h="1079" extrusionOk="0">
                  <a:moveTo>
                    <a:pt x="2198" y="0"/>
                  </a:moveTo>
                  <a:lnTo>
                    <a:pt x="0" y="811"/>
                  </a:lnTo>
                  <a:lnTo>
                    <a:pt x="1160" y="1079"/>
                  </a:lnTo>
                  <a:lnTo>
                    <a:pt x="21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75;p63">
              <a:extLst>
                <a:ext uri="{FF2B5EF4-FFF2-40B4-BE49-F238E27FC236}">
                  <a16:creationId xmlns:a16="http://schemas.microsoft.com/office/drawing/2014/main" id="{17FB6C22-A0DE-D553-3E29-12896BBC44E2}"/>
                </a:ext>
              </a:extLst>
            </p:cNvPr>
            <p:cNvSpPr/>
            <p:nvPr/>
          </p:nvSpPr>
          <p:spPr>
            <a:xfrm>
              <a:off x="5128275" y="3947700"/>
              <a:ext cx="280725" cy="94400"/>
            </a:xfrm>
            <a:custGeom>
              <a:avLst/>
              <a:gdLst/>
              <a:ahLst/>
              <a:cxnLst/>
              <a:rect l="l" t="t" r="r" b="b"/>
              <a:pathLst>
                <a:path w="11229" h="3776" extrusionOk="0">
                  <a:moveTo>
                    <a:pt x="5527" y="1"/>
                  </a:moveTo>
                  <a:lnTo>
                    <a:pt x="1" y="3775"/>
                  </a:lnTo>
                  <a:lnTo>
                    <a:pt x="3414" y="3766"/>
                  </a:lnTo>
                  <a:lnTo>
                    <a:pt x="112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576;p63">
              <a:extLst>
                <a:ext uri="{FF2B5EF4-FFF2-40B4-BE49-F238E27FC236}">
                  <a16:creationId xmlns:a16="http://schemas.microsoft.com/office/drawing/2014/main" id="{BA567F54-E509-5BEA-061A-23DD4BB10863}"/>
                </a:ext>
              </a:extLst>
            </p:cNvPr>
            <p:cNvSpPr/>
            <p:nvPr/>
          </p:nvSpPr>
          <p:spPr>
            <a:xfrm>
              <a:off x="5141675" y="3914125"/>
              <a:ext cx="519800" cy="89950"/>
            </a:xfrm>
            <a:custGeom>
              <a:avLst/>
              <a:gdLst/>
              <a:ahLst/>
              <a:cxnLst/>
              <a:rect l="l" t="t" r="r" b="b"/>
              <a:pathLst>
                <a:path w="20792" h="3598" extrusionOk="0">
                  <a:moveTo>
                    <a:pt x="19875" y="0"/>
                  </a:moveTo>
                  <a:lnTo>
                    <a:pt x="18638" y="3"/>
                  </a:lnTo>
                  <a:cubicBezTo>
                    <a:pt x="18463" y="3"/>
                    <a:pt x="18323" y="147"/>
                    <a:pt x="18323" y="321"/>
                  </a:cubicBezTo>
                  <a:cubicBezTo>
                    <a:pt x="18323" y="496"/>
                    <a:pt x="18466" y="636"/>
                    <a:pt x="18638" y="636"/>
                  </a:cubicBezTo>
                  <a:lnTo>
                    <a:pt x="20792" y="630"/>
                  </a:lnTo>
                  <a:cubicBezTo>
                    <a:pt x="20492" y="362"/>
                    <a:pt x="20181" y="156"/>
                    <a:pt x="19875" y="0"/>
                  </a:cubicBezTo>
                  <a:close/>
                  <a:moveTo>
                    <a:pt x="14289" y="187"/>
                  </a:moveTo>
                  <a:cubicBezTo>
                    <a:pt x="14287" y="187"/>
                    <a:pt x="14285" y="187"/>
                    <a:pt x="14283" y="187"/>
                  </a:cubicBezTo>
                  <a:cubicBezTo>
                    <a:pt x="14118" y="187"/>
                    <a:pt x="13981" y="324"/>
                    <a:pt x="13981" y="490"/>
                  </a:cubicBezTo>
                  <a:lnTo>
                    <a:pt x="13981" y="670"/>
                  </a:lnTo>
                  <a:cubicBezTo>
                    <a:pt x="13981" y="839"/>
                    <a:pt x="14118" y="976"/>
                    <a:pt x="14286" y="976"/>
                  </a:cubicBezTo>
                  <a:cubicBezTo>
                    <a:pt x="14455" y="973"/>
                    <a:pt x="14592" y="836"/>
                    <a:pt x="14589" y="670"/>
                  </a:cubicBezTo>
                  <a:lnTo>
                    <a:pt x="14589" y="490"/>
                  </a:lnTo>
                  <a:cubicBezTo>
                    <a:pt x="14589" y="323"/>
                    <a:pt x="14455" y="187"/>
                    <a:pt x="14289" y="187"/>
                  </a:cubicBezTo>
                  <a:close/>
                  <a:moveTo>
                    <a:pt x="12731" y="190"/>
                  </a:moveTo>
                  <a:cubicBezTo>
                    <a:pt x="12563" y="190"/>
                    <a:pt x="12429" y="328"/>
                    <a:pt x="12429" y="496"/>
                  </a:cubicBezTo>
                  <a:lnTo>
                    <a:pt x="12429" y="677"/>
                  </a:lnTo>
                  <a:cubicBezTo>
                    <a:pt x="12429" y="842"/>
                    <a:pt x="12566" y="979"/>
                    <a:pt x="12734" y="979"/>
                  </a:cubicBezTo>
                  <a:cubicBezTo>
                    <a:pt x="12899" y="979"/>
                    <a:pt x="13036" y="842"/>
                    <a:pt x="13036" y="674"/>
                  </a:cubicBezTo>
                  <a:lnTo>
                    <a:pt x="13036" y="493"/>
                  </a:lnTo>
                  <a:cubicBezTo>
                    <a:pt x="13036" y="324"/>
                    <a:pt x="12899" y="190"/>
                    <a:pt x="12731" y="190"/>
                  </a:cubicBezTo>
                  <a:close/>
                  <a:moveTo>
                    <a:pt x="11179" y="193"/>
                  </a:moveTo>
                  <a:cubicBezTo>
                    <a:pt x="11010" y="193"/>
                    <a:pt x="10873" y="331"/>
                    <a:pt x="10873" y="499"/>
                  </a:cubicBezTo>
                  <a:lnTo>
                    <a:pt x="10876" y="680"/>
                  </a:lnTo>
                  <a:cubicBezTo>
                    <a:pt x="10876" y="845"/>
                    <a:pt x="11013" y="982"/>
                    <a:pt x="11179" y="982"/>
                  </a:cubicBezTo>
                  <a:cubicBezTo>
                    <a:pt x="11347" y="982"/>
                    <a:pt x="11484" y="845"/>
                    <a:pt x="11484" y="677"/>
                  </a:cubicBezTo>
                  <a:lnTo>
                    <a:pt x="11484" y="496"/>
                  </a:lnTo>
                  <a:cubicBezTo>
                    <a:pt x="11481" y="331"/>
                    <a:pt x="11344" y="193"/>
                    <a:pt x="11179" y="193"/>
                  </a:cubicBezTo>
                  <a:close/>
                  <a:moveTo>
                    <a:pt x="9623" y="197"/>
                  </a:moveTo>
                  <a:cubicBezTo>
                    <a:pt x="9458" y="200"/>
                    <a:pt x="9321" y="337"/>
                    <a:pt x="9321" y="502"/>
                  </a:cubicBezTo>
                  <a:lnTo>
                    <a:pt x="9321" y="683"/>
                  </a:lnTo>
                  <a:cubicBezTo>
                    <a:pt x="9321" y="849"/>
                    <a:pt x="9455" y="985"/>
                    <a:pt x="9621" y="985"/>
                  </a:cubicBezTo>
                  <a:cubicBezTo>
                    <a:pt x="9623" y="985"/>
                    <a:pt x="9625" y="985"/>
                    <a:pt x="9626" y="985"/>
                  </a:cubicBezTo>
                  <a:cubicBezTo>
                    <a:pt x="9795" y="985"/>
                    <a:pt x="9932" y="848"/>
                    <a:pt x="9929" y="683"/>
                  </a:cubicBezTo>
                  <a:lnTo>
                    <a:pt x="9929" y="502"/>
                  </a:lnTo>
                  <a:cubicBezTo>
                    <a:pt x="9929" y="334"/>
                    <a:pt x="9792" y="197"/>
                    <a:pt x="9623" y="197"/>
                  </a:cubicBezTo>
                  <a:close/>
                  <a:moveTo>
                    <a:pt x="8071" y="203"/>
                  </a:moveTo>
                  <a:cubicBezTo>
                    <a:pt x="7903" y="203"/>
                    <a:pt x="7769" y="340"/>
                    <a:pt x="7769" y="508"/>
                  </a:cubicBezTo>
                  <a:lnTo>
                    <a:pt x="7769" y="686"/>
                  </a:lnTo>
                  <a:cubicBezTo>
                    <a:pt x="7769" y="854"/>
                    <a:pt x="7906" y="991"/>
                    <a:pt x="8074" y="991"/>
                  </a:cubicBezTo>
                  <a:cubicBezTo>
                    <a:pt x="8239" y="991"/>
                    <a:pt x="8376" y="854"/>
                    <a:pt x="8376" y="686"/>
                  </a:cubicBezTo>
                  <a:lnTo>
                    <a:pt x="8376" y="505"/>
                  </a:lnTo>
                  <a:cubicBezTo>
                    <a:pt x="8376" y="337"/>
                    <a:pt x="8239" y="203"/>
                    <a:pt x="8071" y="203"/>
                  </a:cubicBezTo>
                  <a:close/>
                  <a:moveTo>
                    <a:pt x="6519" y="206"/>
                  </a:moveTo>
                  <a:cubicBezTo>
                    <a:pt x="6350" y="206"/>
                    <a:pt x="6213" y="343"/>
                    <a:pt x="6213" y="511"/>
                  </a:cubicBezTo>
                  <a:lnTo>
                    <a:pt x="6216" y="692"/>
                  </a:lnTo>
                  <a:cubicBezTo>
                    <a:pt x="6216" y="857"/>
                    <a:pt x="6353" y="995"/>
                    <a:pt x="6519" y="995"/>
                  </a:cubicBezTo>
                  <a:cubicBezTo>
                    <a:pt x="6687" y="995"/>
                    <a:pt x="6824" y="857"/>
                    <a:pt x="6824" y="689"/>
                  </a:cubicBezTo>
                  <a:lnTo>
                    <a:pt x="6824" y="508"/>
                  </a:lnTo>
                  <a:cubicBezTo>
                    <a:pt x="6821" y="343"/>
                    <a:pt x="6684" y="206"/>
                    <a:pt x="6519" y="206"/>
                  </a:cubicBezTo>
                  <a:close/>
                  <a:moveTo>
                    <a:pt x="4963" y="209"/>
                  </a:moveTo>
                  <a:cubicBezTo>
                    <a:pt x="4798" y="212"/>
                    <a:pt x="4661" y="349"/>
                    <a:pt x="4661" y="515"/>
                  </a:cubicBezTo>
                  <a:lnTo>
                    <a:pt x="4661" y="695"/>
                  </a:lnTo>
                  <a:cubicBezTo>
                    <a:pt x="4661" y="862"/>
                    <a:pt x="4795" y="998"/>
                    <a:pt x="4961" y="998"/>
                  </a:cubicBezTo>
                  <a:cubicBezTo>
                    <a:pt x="4963" y="998"/>
                    <a:pt x="4965" y="998"/>
                    <a:pt x="4966" y="998"/>
                  </a:cubicBezTo>
                  <a:cubicBezTo>
                    <a:pt x="5135" y="998"/>
                    <a:pt x="5272" y="861"/>
                    <a:pt x="5269" y="695"/>
                  </a:cubicBezTo>
                  <a:lnTo>
                    <a:pt x="5269" y="515"/>
                  </a:lnTo>
                  <a:cubicBezTo>
                    <a:pt x="5269" y="346"/>
                    <a:pt x="5132" y="209"/>
                    <a:pt x="4963" y="209"/>
                  </a:cubicBezTo>
                  <a:close/>
                  <a:moveTo>
                    <a:pt x="3411" y="215"/>
                  </a:moveTo>
                  <a:cubicBezTo>
                    <a:pt x="3243" y="215"/>
                    <a:pt x="3109" y="352"/>
                    <a:pt x="3109" y="521"/>
                  </a:cubicBezTo>
                  <a:lnTo>
                    <a:pt x="3109" y="698"/>
                  </a:lnTo>
                  <a:cubicBezTo>
                    <a:pt x="3109" y="867"/>
                    <a:pt x="3246" y="1004"/>
                    <a:pt x="3414" y="1004"/>
                  </a:cubicBezTo>
                  <a:cubicBezTo>
                    <a:pt x="3579" y="1004"/>
                    <a:pt x="3716" y="867"/>
                    <a:pt x="3716" y="698"/>
                  </a:cubicBezTo>
                  <a:lnTo>
                    <a:pt x="3716" y="518"/>
                  </a:lnTo>
                  <a:cubicBezTo>
                    <a:pt x="3716" y="349"/>
                    <a:pt x="3579" y="215"/>
                    <a:pt x="3411" y="215"/>
                  </a:cubicBezTo>
                  <a:close/>
                  <a:moveTo>
                    <a:pt x="1859" y="218"/>
                  </a:moveTo>
                  <a:cubicBezTo>
                    <a:pt x="1690" y="218"/>
                    <a:pt x="1553" y="356"/>
                    <a:pt x="1553" y="524"/>
                  </a:cubicBezTo>
                  <a:lnTo>
                    <a:pt x="1556" y="705"/>
                  </a:lnTo>
                  <a:cubicBezTo>
                    <a:pt x="1556" y="870"/>
                    <a:pt x="1694" y="1007"/>
                    <a:pt x="1859" y="1007"/>
                  </a:cubicBezTo>
                  <a:cubicBezTo>
                    <a:pt x="2027" y="1007"/>
                    <a:pt x="2164" y="870"/>
                    <a:pt x="2164" y="702"/>
                  </a:cubicBezTo>
                  <a:lnTo>
                    <a:pt x="2164" y="521"/>
                  </a:lnTo>
                  <a:cubicBezTo>
                    <a:pt x="2161" y="356"/>
                    <a:pt x="2024" y="218"/>
                    <a:pt x="1859" y="218"/>
                  </a:cubicBezTo>
                  <a:close/>
                  <a:moveTo>
                    <a:pt x="303" y="222"/>
                  </a:moveTo>
                  <a:cubicBezTo>
                    <a:pt x="138" y="222"/>
                    <a:pt x="1" y="359"/>
                    <a:pt x="1" y="527"/>
                  </a:cubicBezTo>
                  <a:lnTo>
                    <a:pt x="1" y="708"/>
                  </a:lnTo>
                  <a:cubicBezTo>
                    <a:pt x="1" y="876"/>
                    <a:pt x="138" y="1010"/>
                    <a:pt x="306" y="1010"/>
                  </a:cubicBezTo>
                  <a:cubicBezTo>
                    <a:pt x="475" y="1010"/>
                    <a:pt x="612" y="873"/>
                    <a:pt x="609" y="705"/>
                  </a:cubicBezTo>
                  <a:lnTo>
                    <a:pt x="609" y="527"/>
                  </a:lnTo>
                  <a:cubicBezTo>
                    <a:pt x="609" y="359"/>
                    <a:pt x="472" y="222"/>
                    <a:pt x="303" y="222"/>
                  </a:cubicBezTo>
                  <a:close/>
                  <a:moveTo>
                    <a:pt x="10692" y="1344"/>
                  </a:moveTo>
                  <a:lnTo>
                    <a:pt x="5973" y="3597"/>
                  </a:lnTo>
                  <a:lnTo>
                    <a:pt x="8383" y="3591"/>
                  </a:lnTo>
                  <a:lnTo>
                    <a:pt x="10692" y="134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577;p63">
              <a:extLst>
                <a:ext uri="{FF2B5EF4-FFF2-40B4-BE49-F238E27FC236}">
                  <a16:creationId xmlns:a16="http://schemas.microsoft.com/office/drawing/2014/main" id="{37E027F8-C45E-9771-1640-8C6AB846AC54}"/>
                </a:ext>
              </a:extLst>
            </p:cNvPr>
            <p:cNvSpPr/>
            <p:nvPr/>
          </p:nvSpPr>
          <p:spPr>
            <a:xfrm>
              <a:off x="5191625" y="3946775"/>
              <a:ext cx="178475" cy="96425"/>
            </a:xfrm>
            <a:custGeom>
              <a:avLst/>
              <a:gdLst/>
              <a:ahLst/>
              <a:cxnLst/>
              <a:rect l="l" t="t" r="r" b="b"/>
              <a:pathLst>
                <a:path w="7139" h="3857" extrusionOk="0">
                  <a:moveTo>
                    <a:pt x="7089" y="0"/>
                  </a:moveTo>
                  <a:lnTo>
                    <a:pt x="1" y="3763"/>
                  </a:lnTo>
                  <a:lnTo>
                    <a:pt x="51" y="3856"/>
                  </a:lnTo>
                  <a:lnTo>
                    <a:pt x="7139" y="94"/>
                  </a:lnTo>
                  <a:lnTo>
                    <a:pt x="70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578;p63">
              <a:extLst>
                <a:ext uri="{FF2B5EF4-FFF2-40B4-BE49-F238E27FC236}">
                  <a16:creationId xmlns:a16="http://schemas.microsoft.com/office/drawing/2014/main" id="{27D9539B-3DED-278C-281F-E52C832EEFA3}"/>
                </a:ext>
              </a:extLst>
            </p:cNvPr>
            <p:cNvSpPr/>
            <p:nvPr/>
          </p:nvSpPr>
          <p:spPr>
            <a:xfrm>
              <a:off x="5253350" y="3847800"/>
              <a:ext cx="89950" cy="55425"/>
            </a:xfrm>
            <a:custGeom>
              <a:avLst/>
              <a:gdLst/>
              <a:ahLst/>
              <a:cxnLst/>
              <a:rect l="l" t="t" r="r" b="b"/>
              <a:pathLst>
                <a:path w="3598" h="2217" extrusionOk="0">
                  <a:moveTo>
                    <a:pt x="54" y="1"/>
                  </a:moveTo>
                  <a:lnTo>
                    <a:pt x="1" y="91"/>
                  </a:lnTo>
                  <a:lnTo>
                    <a:pt x="3545" y="2217"/>
                  </a:lnTo>
                  <a:lnTo>
                    <a:pt x="3598" y="2126"/>
                  </a:lnTo>
                  <a:lnTo>
                    <a:pt x="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1"/>
        <p:cNvGrpSpPr/>
        <p:nvPr/>
      </p:nvGrpSpPr>
      <p:grpSpPr>
        <a:xfrm>
          <a:off x="0" y="0"/>
          <a:ext cx="0" cy="0"/>
          <a:chOff x="0" y="0"/>
          <a:chExt cx="0" cy="0"/>
        </a:xfrm>
      </p:grpSpPr>
      <p:grpSp>
        <p:nvGrpSpPr>
          <p:cNvPr id="958" name="Google Shape;958;p46"/>
          <p:cNvGrpSpPr/>
          <p:nvPr/>
        </p:nvGrpSpPr>
        <p:grpSpPr>
          <a:xfrm flipH="1">
            <a:off x="5908915" y="208456"/>
            <a:ext cx="3205348" cy="2995662"/>
            <a:chOff x="2659225" y="3260025"/>
            <a:chExt cx="1110225" cy="895700"/>
          </a:xfrm>
        </p:grpSpPr>
        <p:sp>
          <p:nvSpPr>
            <p:cNvPr id="959" name="Google Shape;959;p46"/>
            <p:cNvSpPr/>
            <p:nvPr/>
          </p:nvSpPr>
          <p:spPr>
            <a:xfrm>
              <a:off x="2883950" y="3260025"/>
              <a:ext cx="734950" cy="581575"/>
            </a:xfrm>
            <a:custGeom>
              <a:avLst/>
              <a:gdLst/>
              <a:ahLst/>
              <a:cxnLst/>
              <a:rect l="l" t="t" r="r" b="b"/>
              <a:pathLst>
                <a:path w="29398" h="23263" extrusionOk="0">
                  <a:moveTo>
                    <a:pt x="24348" y="0"/>
                  </a:moveTo>
                  <a:cubicBezTo>
                    <a:pt x="23441" y="0"/>
                    <a:pt x="22587" y="433"/>
                    <a:pt x="22048" y="1163"/>
                  </a:cubicBezTo>
                  <a:lnTo>
                    <a:pt x="10795" y="16399"/>
                  </a:lnTo>
                  <a:cubicBezTo>
                    <a:pt x="10795" y="16399"/>
                    <a:pt x="7540" y="21204"/>
                    <a:pt x="400" y="21204"/>
                  </a:cubicBezTo>
                  <a:cubicBezTo>
                    <a:pt x="268" y="21204"/>
                    <a:pt x="135" y="21203"/>
                    <a:pt x="1" y="21199"/>
                  </a:cubicBezTo>
                  <a:lnTo>
                    <a:pt x="1" y="21199"/>
                  </a:lnTo>
                  <a:cubicBezTo>
                    <a:pt x="6456" y="22658"/>
                    <a:pt x="24320" y="23263"/>
                    <a:pt x="24320" y="23263"/>
                  </a:cubicBezTo>
                  <a:lnTo>
                    <a:pt x="29326" y="636"/>
                  </a:lnTo>
                  <a:cubicBezTo>
                    <a:pt x="29397" y="312"/>
                    <a:pt x="29148" y="0"/>
                    <a:pt x="28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6"/>
            <p:cNvSpPr/>
            <p:nvPr/>
          </p:nvSpPr>
          <p:spPr>
            <a:xfrm>
              <a:off x="2659375" y="3784850"/>
              <a:ext cx="1028100" cy="370875"/>
            </a:xfrm>
            <a:custGeom>
              <a:avLst/>
              <a:gdLst/>
              <a:ahLst/>
              <a:cxnLst/>
              <a:rect l="l" t="t" r="r" b="b"/>
              <a:pathLst>
                <a:path w="41124" h="14835" extrusionOk="0">
                  <a:moveTo>
                    <a:pt x="0" y="0"/>
                  </a:moveTo>
                  <a:lnTo>
                    <a:pt x="0" y="14835"/>
                  </a:lnTo>
                  <a:cubicBezTo>
                    <a:pt x="19931" y="12615"/>
                    <a:pt x="41123" y="4944"/>
                    <a:pt x="41123" y="4944"/>
                  </a:cubicBezTo>
                  <a:lnTo>
                    <a:pt x="41123" y="2472"/>
                  </a:lnTo>
                  <a:cubicBezTo>
                    <a:pt x="26137" y="303"/>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6"/>
            <p:cNvSpPr/>
            <p:nvPr/>
          </p:nvSpPr>
          <p:spPr>
            <a:xfrm>
              <a:off x="2659375" y="3853225"/>
              <a:ext cx="1028100" cy="189675"/>
            </a:xfrm>
            <a:custGeom>
              <a:avLst/>
              <a:gdLst/>
              <a:ahLst/>
              <a:cxnLst/>
              <a:rect l="l" t="t" r="r" b="b"/>
              <a:pathLst>
                <a:path w="41124" h="7587" extrusionOk="0">
                  <a:moveTo>
                    <a:pt x="26172" y="1"/>
                  </a:moveTo>
                  <a:cubicBezTo>
                    <a:pt x="18476" y="1"/>
                    <a:pt x="9151" y="493"/>
                    <a:pt x="0" y="2206"/>
                  </a:cubicBezTo>
                  <a:lnTo>
                    <a:pt x="0" y="5981"/>
                  </a:lnTo>
                  <a:cubicBezTo>
                    <a:pt x="1915" y="5633"/>
                    <a:pt x="4979" y="5218"/>
                    <a:pt x="8699" y="5218"/>
                  </a:cubicBezTo>
                  <a:cubicBezTo>
                    <a:pt x="12971" y="5218"/>
                    <a:pt x="18109" y="5765"/>
                    <a:pt x="23366" y="7586"/>
                  </a:cubicBezTo>
                  <a:cubicBezTo>
                    <a:pt x="33630" y="4921"/>
                    <a:pt x="41123" y="2209"/>
                    <a:pt x="41123" y="2209"/>
                  </a:cubicBezTo>
                  <a:lnTo>
                    <a:pt x="41123" y="616"/>
                  </a:lnTo>
                  <a:cubicBezTo>
                    <a:pt x="38037" y="353"/>
                    <a:pt x="32688" y="1"/>
                    <a:pt x="26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6"/>
            <p:cNvSpPr/>
            <p:nvPr/>
          </p:nvSpPr>
          <p:spPr>
            <a:xfrm>
              <a:off x="3276150" y="3844950"/>
              <a:ext cx="493300" cy="92500"/>
            </a:xfrm>
            <a:custGeom>
              <a:avLst/>
              <a:gdLst/>
              <a:ahLst/>
              <a:cxnLst/>
              <a:rect l="l" t="t" r="r" b="b"/>
              <a:pathLst>
                <a:path w="19732" h="3700" extrusionOk="0">
                  <a:moveTo>
                    <a:pt x="17690" y="1"/>
                  </a:moveTo>
                  <a:cubicBezTo>
                    <a:pt x="11535" y="1"/>
                    <a:pt x="1" y="2288"/>
                    <a:pt x="1" y="2288"/>
                  </a:cubicBezTo>
                  <a:lnTo>
                    <a:pt x="9084" y="3700"/>
                  </a:lnTo>
                  <a:lnTo>
                    <a:pt x="19732" y="826"/>
                  </a:lnTo>
                  <a:lnTo>
                    <a:pt x="18572" y="18"/>
                  </a:lnTo>
                  <a:cubicBezTo>
                    <a:pt x="18293" y="6"/>
                    <a:pt x="17998" y="1"/>
                    <a:pt x="17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6"/>
            <p:cNvSpPr/>
            <p:nvPr/>
          </p:nvSpPr>
          <p:spPr>
            <a:xfrm>
              <a:off x="2659375" y="3926575"/>
              <a:ext cx="452850" cy="46500"/>
            </a:xfrm>
            <a:custGeom>
              <a:avLst/>
              <a:gdLst/>
              <a:ahLst/>
              <a:cxnLst/>
              <a:rect l="l" t="t" r="r" b="b"/>
              <a:pathLst>
                <a:path w="18114" h="1860" extrusionOk="0">
                  <a:moveTo>
                    <a:pt x="7049" y="0"/>
                  </a:moveTo>
                  <a:cubicBezTo>
                    <a:pt x="4680" y="0"/>
                    <a:pt x="2248" y="164"/>
                    <a:pt x="0" y="550"/>
                  </a:cubicBezTo>
                  <a:lnTo>
                    <a:pt x="0" y="1859"/>
                  </a:lnTo>
                  <a:cubicBezTo>
                    <a:pt x="1535" y="1573"/>
                    <a:pt x="5473" y="957"/>
                    <a:pt x="10806" y="957"/>
                  </a:cubicBezTo>
                  <a:cubicBezTo>
                    <a:pt x="13025" y="957"/>
                    <a:pt x="15485" y="1064"/>
                    <a:pt x="18113" y="1345"/>
                  </a:cubicBezTo>
                  <a:cubicBezTo>
                    <a:pt x="15766" y="583"/>
                    <a:pt x="11521" y="0"/>
                    <a:pt x="7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6"/>
            <p:cNvSpPr/>
            <p:nvPr/>
          </p:nvSpPr>
          <p:spPr>
            <a:xfrm>
              <a:off x="3276150" y="3902125"/>
              <a:ext cx="245175" cy="92525"/>
            </a:xfrm>
            <a:custGeom>
              <a:avLst/>
              <a:gdLst/>
              <a:ahLst/>
              <a:cxnLst/>
              <a:rect l="l" t="t" r="r" b="b"/>
              <a:pathLst>
                <a:path w="9807" h="3701" extrusionOk="0">
                  <a:moveTo>
                    <a:pt x="1" y="1"/>
                  </a:moveTo>
                  <a:lnTo>
                    <a:pt x="5680" y="3701"/>
                  </a:lnTo>
                  <a:cubicBezTo>
                    <a:pt x="7186" y="3261"/>
                    <a:pt x="8566" y="2840"/>
                    <a:pt x="9807" y="2454"/>
                  </a:cubicBezTo>
                  <a:lnTo>
                    <a:pt x="9084" y="1413"/>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6"/>
            <p:cNvSpPr/>
            <p:nvPr/>
          </p:nvSpPr>
          <p:spPr>
            <a:xfrm>
              <a:off x="2659225" y="3435050"/>
              <a:ext cx="922275" cy="696525"/>
            </a:xfrm>
            <a:custGeom>
              <a:avLst/>
              <a:gdLst/>
              <a:ahLst/>
              <a:cxnLst/>
              <a:rect l="l" t="t" r="r" b="b"/>
              <a:pathLst>
                <a:path w="36891" h="27861" extrusionOk="0">
                  <a:moveTo>
                    <a:pt x="33091" y="0"/>
                  </a:moveTo>
                  <a:lnTo>
                    <a:pt x="28038" y="15174"/>
                  </a:lnTo>
                  <a:lnTo>
                    <a:pt x="28181" y="15221"/>
                  </a:lnTo>
                  <a:lnTo>
                    <a:pt x="32417" y="2497"/>
                  </a:lnTo>
                  <a:lnTo>
                    <a:pt x="36398" y="2497"/>
                  </a:lnTo>
                  <a:lnTo>
                    <a:pt x="36398" y="2344"/>
                  </a:lnTo>
                  <a:lnTo>
                    <a:pt x="32470" y="2344"/>
                  </a:lnTo>
                  <a:lnTo>
                    <a:pt x="33200" y="153"/>
                  </a:lnTo>
                  <a:lnTo>
                    <a:pt x="36890" y="153"/>
                  </a:lnTo>
                  <a:lnTo>
                    <a:pt x="36890" y="0"/>
                  </a:lnTo>
                  <a:close/>
                  <a:moveTo>
                    <a:pt x="7076" y="25061"/>
                  </a:moveTo>
                  <a:lnTo>
                    <a:pt x="0" y="25482"/>
                  </a:lnTo>
                  <a:lnTo>
                    <a:pt x="10" y="25635"/>
                  </a:lnTo>
                  <a:lnTo>
                    <a:pt x="6948" y="25223"/>
                  </a:lnTo>
                  <a:lnTo>
                    <a:pt x="6948" y="25223"/>
                  </a:lnTo>
                  <a:cubicBezTo>
                    <a:pt x="6992" y="25513"/>
                    <a:pt x="7154" y="26701"/>
                    <a:pt x="6936" y="27829"/>
                  </a:cubicBezTo>
                  <a:lnTo>
                    <a:pt x="7088" y="27860"/>
                  </a:lnTo>
                  <a:cubicBezTo>
                    <a:pt x="7341" y="26539"/>
                    <a:pt x="7088" y="25142"/>
                    <a:pt x="7088" y="25130"/>
                  </a:cubicBezTo>
                  <a:lnTo>
                    <a:pt x="7076" y="2506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 name="Google Shape;953;p46"/>
          <p:cNvSpPr txBox="1">
            <a:spLocks noGrp="1"/>
          </p:cNvSpPr>
          <p:nvPr>
            <p:ph type="subTitle" idx="1"/>
          </p:nvPr>
        </p:nvSpPr>
        <p:spPr>
          <a:xfrm>
            <a:off x="114155" y="1153044"/>
            <a:ext cx="8643269" cy="3465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q"/>
            </a:pPr>
            <a:r>
              <a:rPr lang="en-US" dirty="0"/>
              <a:t>High Cloud Analysis equips the aviation sector with meaningful data insights, enabling smarter strategies and improved efficiency across operations.</a:t>
            </a:r>
          </a:p>
          <a:p>
            <a:pPr marL="285750" lvl="0" indent="-285750" algn="l" rtl="0">
              <a:spcBef>
                <a:spcPts val="0"/>
              </a:spcBef>
              <a:spcAft>
                <a:spcPts val="0"/>
              </a:spcAft>
              <a:buFont typeface="Wingdings" panose="05000000000000000000" pitchFamily="2" charset="2"/>
              <a:buChar char="q"/>
            </a:pPr>
            <a:endParaRPr lang="en-US" dirty="0"/>
          </a:p>
          <a:p>
            <a:pPr marL="285750" lvl="0" indent="-285750" algn="l" rtl="0">
              <a:spcBef>
                <a:spcPts val="0"/>
              </a:spcBef>
              <a:spcAft>
                <a:spcPts val="0"/>
              </a:spcAft>
              <a:buFont typeface="Wingdings" panose="05000000000000000000" pitchFamily="2" charset="2"/>
              <a:buChar char="q"/>
            </a:pPr>
            <a:r>
              <a:rPr lang="en-US" dirty="0"/>
              <a:t>The KPIs showcased highlight untapped areas of potential and guide future improvement and expansion.</a:t>
            </a:r>
          </a:p>
          <a:p>
            <a:pPr marL="285750" lvl="0" indent="-285750" algn="l" rtl="0">
              <a:spcBef>
                <a:spcPts val="0"/>
              </a:spcBef>
              <a:spcAft>
                <a:spcPts val="0"/>
              </a:spcAft>
              <a:buFont typeface="Wingdings" panose="05000000000000000000" pitchFamily="2" charset="2"/>
              <a:buChar char="q"/>
            </a:pPr>
            <a:endParaRPr lang="en-US" dirty="0"/>
          </a:p>
          <a:p>
            <a:pPr marL="285750" lvl="0" indent="-285750" algn="l" rtl="0">
              <a:spcBef>
                <a:spcPts val="0"/>
              </a:spcBef>
              <a:spcAft>
                <a:spcPts val="0"/>
              </a:spcAft>
              <a:buFont typeface="Wingdings" panose="05000000000000000000" pitchFamily="2" charset="2"/>
              <a:buChar char="q"/>
            </a:pPr>
            <a:r>
              <a:rPr lang="en-US" dirty="0"/>
              <a:t>Leveraging advanced analytics, High Cloud Analysis leads the charge in driving innovation and progress within aviation.</a:t>
            </a:r>
          </a:p>
          <a:p>
            <a:pPr marL="285750" lvl="0" indent="-285750" algn="l" rtl="0">
              <a:spcBef>
                <a:spcPts val="0"/>
              </a:spcBef>
              <a:spcAft>
                <a:spcPts val="0"/>
              </a:spcAft>
              <a:buFont typeface="Wingdings" panose="05000000000000000000" pitchFamily="2" charset="2"/>
              <a:buChar char="q"/>
            </a:pPr>
            <a:endParaRPr lang="en-US" dirty="0"/>
          </a:p>
          <a:p>
            <a:pPr marL="285750" lvl="0" indent="-285750" algn="l" rtl="0">
              <a:spcBef>
                <a:spcPts val="0"/>
              </a:spcBef>
              <a:spcAft>
                <a:spcPts val="0"/>
              </a:spcAft>
              <a:buFont typeface="Wingdings" panose="05000000000000000000" pitchFamily="2" charset="2"/>
              <a:buChar char="q"/>
            </a:pPr>
            <a:r>
              <a:rPr lang="en-US" dirty="0"/>
              <a:t>The High Cloud Airlines Dashboard offers a clear view into operational performance, route productivity, and strategic carrier decisions.</a:t>
            </a:r>
            <a:endParaRPr dirty="0"/>
          </a:p>
        </p:txBody>
      </p:sp>
      <p:sp>
        <p:nvSpPr>
          <p:cNvPr id="7" name="Title 6">
            <a:extLst>
              <a:ext uri="{FF2B5EF4-FFF2-40B4-BE49-F238E27FC236}">
                <a16:creationId xmlns:a16="http://schemas.microsoft.com/office/drawing/2014/main" id="{960E71AE-57DD-D9AB-811F-5A5FA5F89B3D}"/>
              </a:ext>
            </a:extLst>
          </p:cNvPr>
          <p:cNvSpPr>
            <a:spLocks noGrp="1"/>
          </p:cNvSpPr>
          <p:nvPr>
            <p:ph type="title" idx="2"/>
          </p:nvPr>
        </p:nvSpPr>
        <p:spPr>
          <a:xfrm>
            <a:off x="185180" y="447144"/>
            <a:ext cx="8643269" cy="705900"/>
          </a:xfrm>
        </p:spPr>
        <p:txBody>
          <a:bodyPr/>
          <a:lstStyle/>
          <a:p>
            <a:pPr algn="ctr"/>
            <a:r>
              <a:rPr lang="en-US" sz="3500" dirty="0"/>
              <a:t>Conclusion</a:t>
            </a:r>
            <a:endParaRPr lang="en-IN" sz="35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6"/>
        <p:cNvGrpSpPr/>
        <p:nvPr/>
      </p:nvGrpSpPr>
      <p:grpSpPr>
        <a:xfrm>
          <a:off x="0" y="0"/>
          <a:ext cx="0" cy="0"/>
          <a:chOff x="0" y="0"/>
          <a:chExt cx="0" cy="0"/>
        </a:xfrm>
      </p:grpSpPr>
      <p:sp>
        <p:nvSpPr>
          <p:cNvPr id="1477" name="Google Shape;1477;p61"/>
          <p:cNvSpPr txBox="1">
            <a:spLocks noGrp="1"/>
          </p:cNvSpPr>
          <p:nvPr>
            <p:ph type="title"/>
          </p:nvPr>
        </p:nvSpPr>
        <p:spPr>
          <a:xfrm>
            <a:off x="5729178" y="369671"/>
            <a:ext cx="29451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Team </a:t>
            </a:r>
            <a:endParaRPr dirty="0"/>
          </a:p>
        </p:txBody>
      </p:sp>
      <p:sp>
        <p:nvSpPr>
          <p:cNvPr id="1478" name="Google Shape;1478;p61"/>
          <p:cNvSpPr txBox="1">
            <a:spLocks noGrp="1"/>
          </p:cNvSpPr>
          <p:nvPr>
            <p:ph type="subTitle" idx="1"/>
          </p:nvPr>
        </p:nvSpPr>
        <p:spPr>
          <a:xfrm>
            <a:off x="4490073" y="1327483"/>
            <a:ext cx="4058343" cy="10794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Wingdings" panose="05000000000000000000" pitchFamily="2" charset="2"/>
              <a:buChar char="v"/>
            </a:pPr>
            <a:r>
              <a:rPr lang="en-IN" sz="2000" b="1" i="0" dirty="0">
                <a:solidFill>
                  <a:schemeClr val="bg1"/>
                </a:solidFill>
                <a:effectLst/>
                <a:latin typeface="Copperplate Gothic Bold" panose="020E0705020206020404" pitchFamily="34" charset="0"/>
              </a:rPr>
              <a:t>ANURAG GUNDAPI</a:t>
            </a:r>
          </a:p>
          <a:p>
            <a:pPr marL="342900" lvl="0" indent="-342900" algn="l" rtl="0">
              <a:spcBef>
                <a:spcPts val="0"/>
              </a:spcBef>
              <a:spcAft>
                <a:spcPts val="0"/>
              </a:spcAft>
              <a:buFont typeface="Wingdings" panose="05000000000000000000" pitchFamily="2" charset="2"/>
              <a:buChar char="v"/>
            </a:pPr>
            <a:r>
              <a:rPr lang="en-IN" sz="2000" b="1" i="0" dirty="0">
                <a:solidFill>
                  <a:schemeClr val="bg1"/>
                </a:solidFill>
                <a:effectLst/>
                <a:latin typeface="Copperplate Gothic Bold" panose="020E0705020206020404" pitchFamily="34" charset="0"/>
              </a:rPr>
              <a:t>ARNAB PATRA</a:t>
            </a:r>
            <a:endParaRPr lang="en-IN" sz="2000" b="1" dirty="0">
              <a:solidFill>
                <a:schemeClr val="bg1"/>
              </a:solidFill>
              <a:latin typeface="Copperplate Gothic Bold" panose="020E0705020206020404" pitchFamily="34" charset="0"/>
            </a:endParaRPr>
          </a:p>
          <a:p>
            <a:pPr marL="342900" lvl="0" indent="-342900" algn="l" rtl="0">
              <a:spcBef>
                <a:spcPts val="0"/>
              </a:spcBef>
              <a:spcAft>
                <a:spcPts val="0"/>
              </a:spcAft>
              <a:buFont typeface="Wingdings" panose="05000000000000000000" pitchFamily="2" charset="2"/>
              <a:buChar char="v"/>
            </a:pPr>
            <a:r>
              <a:rPr lang="en-IN" sz="2000" b="1" i="0" dirty="0">
                <a:solidFill>
                  <a:schemeClr val="bg1"/>
                </a:solidFill>
                <a:effectLst/>
                <a:latin typeface="Copperplate Gothic Bold" panose="020E0705020206020404" pitchFamily="34" charset="0"/>
              </a:rPr>
              <a:t>BHAVANI.C</a:t>
            </a:r>
          </a:p>
          <a:p>
            <a:pPr marL="342900" lvl="0" indent="-342900" algn="l" rtl="0">
              <a:spcBef>
                <a:spcPts val="0"/>
              </a:spcBef>
              <a:spcAft>
                <a:spcPts val="0"/>
              </a:spcAft>
              <a:buFont typeface="Wingdings" panose="05000000000000000000" pitchFamily="2" charset="2"/>
              <a:buChar char="v"/>
            </a:pPr>
            <a:r>
              <a:rPr lang="en-IN" sz="2000" b="1" i="0" dirty="0">
                <a:solidFill>
                  <a:schemeClr val="bg1"/>
                </a:solidFill>
                <a:effectLst/>
                <a:latin typeface="Copperplate Gothic Bold" panose="020E0705020206020404" pitchFamily="34" charset="0"/>
              </a:rPr>
              <a:t>RAKESH NAYAK</a:t>
            </a:r>
            <a:endParaRPr lang="en-IN" sz="2000" b="1" dirty="0">
              <a:solidFill>
                <a:schemeClr val="bg1"/>
              </a:solidFill>
              <a:latin typeface="Copperplate Gothic Bold" panose="020E0705020206020404" pitchFamily="34" charset="0"/>
            </a:endParaRPr>
          </a:p>
          <a:p>
            <a:pPr marL="342900" lvl="0" indent="-342900" algn="l" rtl="0">
              <a:spcBef>
                <a:spcPts val="0"/>
              </a:spcBef>
              <a:spcAft>
                <a:spcPts val="0"/>
              </a:spcAft>
              <a:buFont typeface="Wingdings" panose="05000000000000000000" pitchFamily="2" charset="2"/>
              <a:buChar char="v"/>
            </a:pPr>
            <a:r>
              <a:rPr lang="en-IN" sz="2000" b="1" i="0" dirty="0">
                <a:solidFill>
                  <a:schemeClr val="bg1"/>
                </a:solidFill>
                <a:effectLst/>
                <a:latin typeface="Copperplate Gothic Bold" panose="020E0705020206020404" pitchFamily="34" charset="0"/>
              </a:rPr>
              <a:t>SYEDA AMENA FATIMA</a:t>
            </a:r>
          </a:p>
          <a:p>
            <a:pPr marL="342900" lvl="0" indent="-342900" algn="l" rtl="0">
              <a:spcBef>
                <a:spcPts val="0"/>
              </a:spcBef>
              <a:spcAft>
                <a:spcPts val="0"/>
              </a:spcAft>
              <a:buFont typeface="Wingdings" panose="05000000000000000000" pitchFamily="2" charset="2"/>
              <a:buChar char="v"/>
            </a:pPr>
            <a:r>
              <a:rPr lang="en-IN" sz="2000" b="1" i="0" dirty="0">
                <a:solidFill>
                  <a:schemeClr val="bg1"/>
                </a:solidFill>
                <a:effectLst/>
                <a:latin typeface="Copperplate Gothic Bold" panose="020E0705020206020404" pitchFamily="34" charset="0"/>
              </a:rPr>
              <a:t>TEJAS V S</a:t>
            </a:r>
            <a:endParaRPr lang="en-IN" sz="2000" b="1" dirty="0">
              <a:solidFill>
                <a:schemeClr val="bg1"/>
              </a:solidFill>
              <a:latin typeface="Copperplate Gothic Bold" panose="020E0705020206020404" pitchFamily="34" charset="0"/>
            </a:endParaRPr>
          </a:p>
          <a:p>
            <a:pPr marL="342900" lvl="0" indent="-342900" algn="l" rtl="0">
              <a:spcBef>
                <a:spcPts val="0"/>
              </a:spcBef>
              <a:spcAft>
                <a:spcPts val="0"/>
              </a:spcAft>
              <a:buFont typeface="Wingdings" panose="05000000000000000000" pitchFamily="2" charset="2"/>
              <a:buChar char="v"/>
            </a:pPr>
            <a:r>
              <a:rPr lang="en-IN" sz="2000" b="1" i="0" dirty="0">
                <a:solidFill>
                  <a:schemeClr val="bg1"/>
                </a:solidFill>
                <a:effectLst/>
                <a:latin typeface="Copperplate Gothic Bold" panose="020E0705020206020404" pitchFamily="34" charset="0"/>
              </a:rPr>
              <a:t>VISHWANATH N</a:t>
            </a:r>
            <a:endParaRPr lang="en-IN" sz="2000" b="1" dirty="0">
              <a:solidFill>
                <a:schemeClr val="bg1"/>
              </a:solidFill>
              <a:latin typeface="Copperplate Gothic Bold" panose="020E0705020206020404" pitchFamily="34" charset="0"/>
            </a:endParaRPr>
          </a:p>
        </p:txBody>
      </p:sp>
      <p:grpSp>
        <p:nvGrpSpPr>
          <p:cNvPr id="1479" name="Google Shape;1479;p61"/>
          <p:cNvGrpSpPr/>
          <p:nvPr/>
        </p:nvGrpSpPr>
        <p:grpSpPr>
          <a:xfrm>
            <a:off x="743665" y="1671227"/>
            <a:ext cx="3119400" cy="2493075"/>
            <a:chOff x="660503" y="1474090"/>
            <a:chExt cx="3119400" cy="2493075"/>
          </a:xfrm>
        </p:grpSpPr>
        <p:sp>
          <p:nvSpPr>
            <p:cNvPr id="1480" name="Google Shape;1480;p61"/>
            <p:cNvSpPr/>
            <p:nvPr/>
          </p:nvSpPr>
          <p:spPr>
            <a:xfrm>
              <a:off x="660503" y="1474090"/>
              <a:ext cx="3119400" cy="20250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1"/>
            <p:cNvSpPr/>
            <p:nvPr/>
          </p:nvSpPr>
          <p:spPr>
            <a:xfrm>
              <a:off x="1904903" y="3499165"/>
              <a:ext cx="630600" cy="347700"/>
            </a:xfrm>
            <a:prstGeom prst="trapezoid">
              <a:avLst>
                <a:gd name="adj" fmla="val 25000"/>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1"/>
            <p:cNvSpPr/>
            <p:nvPr/>
          </p:nvSpPr>
          <p:spPr>
            <a:xfrm>
              <a:off x="1844303" y="3846865"/>
              <a:ext cx="751800" cy="1203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1"/>
            <p:cNvSpPr/>
            <p:nvPr/>
          </p:nvSpPr>
          <p:spPr>
            <a:xfrm>
              <a:off x="660503" y="3211165"/>
              <a:ext cx="3119400" cy="288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1"/>
            <p:cNvSpPr/>
            <p:nvPr/>
          </p:nvSpPr>
          <p:spPr>
            <a:xfrm>
              <a:off x="2013053" y="3327715"/>
              <a:ext cx="414300" cy="549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0789;p77">
            <a:extLst>
              <a:ext uri="{FF2B5EF4-FFF2-40B4-BE49-F238E27FC236}">
                <a16:creationId xmlns:a16="http://schemas.microsoft.com/office/drawing/2014/main" id="{F7A357D5-4757-DA7F-7DC6-4F19948E32D1}"/>
              </a:ext>
            </a:extLst>
          </p:cNvPr>
          <p:cNvSpPr/>
          <p:nvPr/>
        </p:nvSpPr>
        <p:spPr>
          <a:xfrm>
            <a:off x="1370673" y="1808369"/>
            <a:ext cx="1717468" cy="1374472"/>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565;p63">
            <a:extLst>
              <a:ext uri="{FF2B5EF4-FFF2-40B4-BE49-F238E27FC236}">
                <a16:creationId xmlns:a16="http://schemas.microsoft.com/office/drawing/2014/main" id="{1A632E0E-672D-A6BC-7428-1821FE3F55DF}"/>
              </a:ext>
            </a:extLst>
          </p:cNvPr>
          <p:cNvGrpSpPr/>
          <p:nvPr/>
        </p:nvGrpSpPr>
        <p:grpSpPr>
          <a:xfrm flipH="1">
            <a:off x="3076362" y="558767"/>
            <a:ext cx="5106404" cy="572710"/>
            <a:chOff x="3777712" y="3796225"/>
            <a:chExt cx="1914938" cy="246975"/>
          </a:xfrm>
        </p:grpSpPr>
        <p:sp>
          <p:nvSpPr>
            <p:cNvPr id="12" name="Google Shape;1566;p63">
              <a:extLst>
                <a:ext uri="{FF2B5EF4-FFF2-40B4-BE49-F238E27FC236}">
                  <a16:creationId xmlns:a16="http://schemas.microsoft.com/office/drawing/2014/main" id="{F04C1BD6-0ECB-DD03-9F10-BF15057BDFB9}"/>
                </a:ext>
              </a:extLst>
            </p:cNvPr>
            <p:cNvSpPr/>
            <p:nvPr/>
          </p:nvSpPr>
          <p:spPr>
            <a:xfrm>
              <a:off x="3777712" y="3936800"/>
              <a:ext cx="1776325" cy="9925"/>
            </a:xfrm>
            <a:custGeom>
              <a:avLst/>
              <a:gdLst/>
              <a:ahLst/>
              <a:cxnLst/>
              <a:rect l="l" t="t" r="r" b="b"/>
              <a:pathLst>
                <a:path w="71053" h="397" extrusionOk="0">
                  <a:moveTo>
                    <a:pt x="0" y="396"/>
                  </a:moveTo>
                  <a:lnTo>
                    <a:pt x="0" y="187"/>
                  </a:lnTo>
                  <a:lnTo>
                    <a:pt x="71053" y="0"/>
                  </a:lnTo>
                  <a:lnTo>
                    <a:pt x="71053" y="2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567;p63">
              <a:extLst>
                <a:ext uri="{FF2B5EF4-FFF2-40B4-BE49-F238E27FC236}">
                  <a16:creationId xmlns:a16="http://schemas.microsoft.com/office/drawing/2014/main" id="{72CB6260-DAE3-9BE0-7313-21081CB794E0}"/>
                </a:ext>
              </a:extLst>
            </p:cNvPr>
            <p:cNvSpPr/>
            <p:nvPr/>
          </p:nvSpPr>
          <p:spPr>
            <a:xfrm>
              <a:off x="4928475" y="3796225"/>
              <a:ext cx="151750" cy="130000"/>
            </a:xfrm>
            <a:custGeom>
              <a:avLst/>
              <a:gdLst/>
              <a:ahLst/>
              <a:cxnLst/>
              <a:rect l="l" t="t" r="r" b="b"/>
              <a:pathLst>
                <a:path w="6070" h="5200" extrusionOk="0">
                  <a:moveTo>
                    <a:pt x="1461" y="0"/>
                  </a:moveTo>
                  <a:cubicBezTo>
                    <a:pt x="1458" y="0"/>
                    <a:pt x="1454" y="0"/>
                    <a:pt x="1450" y="0"/>
                  </a:cubicBezTo>
                  <a:lnTo>
                    <a:pt x="1" y="3"/>
                  </a:lnTo>
                  <a:lnTo>
                    <a:pt x="1777" y="5199"/>
                  </a:lnTo>
                  <a:lnTo>
                    <a:pt x="6070" y="4327"/>
                  </a:lnTo>
                  <a:lnTo>
                    <a:pt x="2345" y="384"/>
                  </a:lnTo>
                  <a:cubicBezTo>
                    <a:pt x="2114" y="140"/>
                    <a:pt x="1794" y="0"/>
                    <a:pt x="1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568;p63">
              <a:extLst>
                <a:ext uri="{FF2B5EF4-FFF2-40B4-BE49-F238E27FC236}">
                  <a16:creationId xmlns:a16="http://schemas.microsoft.com/office/drawing/2014/main" id="{B3C54B06-A35D-6EBE-54ED-125F1B7A9865}"/>
                </a:ext>
              </a:extLst>
            </p:cNvPr>
            <p:cNvSpPr/>
            <p:nvPr/>
          </p:nvSpPr>
          <p:spPr>
            <a:xfrm>
              <a:off x="4950300" y="3901575"/>
              <a:ext cx="742350" cy="79125"/>
            </a:xfrm>
            <a:custGeom>
              <a:avLst/>
              <a:gdLst/>
              <a:ahLst/>
              <a:cxnLst/>
              <a:rect l="l" t="t" r="r" b="b"/>
              <a:pathLst>
                <a:path w="29694" h="3165" extrusionOk="0">
                  <a:moveTo>
                    <a:pt x="25641" y="0"/>
                  </a:moveTo>
                  <a:cubicBezTo>
                    <a:pt x="25641" y="0"/>
                    <a:pt x="25641" y="0"/>
                    <a:pt x="25641" y="0"/>
                  </a:cubicBezTo>
                  <a:lnTo>
                    <a:pt x="6213" y="53"/>
                  </a:lnTo>
                  <a:lnTo>
                    <a:pt x="961" y="374"/>
                  </a:lnTo>
                  <a:cubicBezTo>
                    <a:pt x="103" y="427"/>
                    <a:pt x="1" y="1652"/>
                    <a:pt x="839" y="1846"/>
                  </a:cubicBezTo>
                  <a:lnTo>
                    <a:pt x="6540" y="3164"/>
                  </a:lnTo>
                  <a:cubicBezTo>
                    <a:pt x="6540" y="3164"/>
                    <a:pt x="9476" y="3158"/>
                    <a:pt x="18637" y="3133"/>
                  </a:cubicBezTo>
                  <a:cubicBezTo>
                    <a:pt x="29335" y="3105"/>
                    <a:pt x="29693" y="3102"/>
                    <a:pt x="29513" y="2603"/>
                  </a:cubicBezTo>
                  <a:cubicBezTo>
                    <a:pt x="28331" y="7"/>
                    <a:pt x="25667" y="0"/>
                    <a:pt x="256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69;p63">
              <a:extLst>
                <a:ext uri="{FF2B5EF4-FFF2-40B4-BE49-F238E27FC236}">
                  <a16:creationId xmlns:a16="http://schemas.microsoft.com/office/drawing/2014/main" id="{3A39EAB8-0A92-7D12-7825-70D9D36EEAF8}"/>
                </a:ext>
              </a:extLst>
            </p:cNvPr>
            <p:cNvSpPr/>
            <p:nvPr/>
          </p:nvSpPr>
          <p:spPr>
            <a:xfrm>
              <a:off x="4952950" y="3915900"/>
              <a:ext cx="739700" cy="64800"/>
            </a:xfrm>
            <a:custGeom>
              <a:avLst/>
              <a:gdLst/>
              <a:ahLst/>
              <a:cxnLst/>
              <a:rect l="l" t="t" r="r" b="b"/>
              <a:pathLst>
                <a:path w="29588" h="2592" extrusionOk="0">
                  <a:moveTo>
                    <a:pt x="381" y="1"/>
                  </a:moveTo>
                  <a:lnTo>
                    <a:pt x="381" y="1"/>
                  </a:lnTo>
                  <a:cubicBezTo>
                    <a:pt x="1" y="369"/>
                    <a:pt x="91" y="1123"/>
                    <a:pt x="733" y="1273"/>
                  </a:cubicBezTo>
                  <a:lnTo>
                    <a:pt x="6434" y="2591"/>
                  </a:lnTo>
                  <a:cubicBezTo>
                    <a:pt x="6434" y="2591"/>
                    <a:pt x="9370" y="2585"/>
                    <a:pt x="18531" y="2560"/>
                  </a:cubicBezTo>
                  <a:cubicBezTo>
                    <a:pt x="29229" y="2532"/>
                    <a:pt x="29587" y="2529"/>
                    <a:pt x="29407" y="2030"/>
                  </a:cubicBezTo>
                  <a:cubicBezTo>
                    <a:pt x="29273" y="1737"/>
                    <a:pt x="29120" y="1475"/>
                    <a:pt x="28955" y="1245"/>
                  </a:cubicBezTo>
                  <a:lnTo>
                    <a:pt x="7173" y="1301"/>
                  </a:ln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70;p63">
              <a:extLst>
                <a:ext uri="{FF2B5EF4-FFF2-40B4-BE49-F238E27FC236}">
                  <a16:creationId xmlns:a16="http://schemas.microsoft.com/office/drawing/2014/main" id="{C8C0BD22-124C-42BC-5E19-5DB133AE3F1D}"/>
                </a:ext>
              </a:extLst>
            </p:cNvPr>
            <p:cNvSpPr/>
            <p:nvPr/>
          </p:nvSpPr>
          <p:spPr>
            <a:xfrm>
              <a:off x="5260525" y="3962600"/>
              <a:ext cx="155175" cy="41550"/>
            </a:xfrm>
            <a:custGeom>
              <a:avLst/>
              <a:gdLst/>
              <a:ahLst/>
              <a:cxnLst/>
              <a:rect l="l" t="t" r="r" b="b"/>
              <a:pathLst>
                <a:path w="6207" h="1662" extrusionOk="0">
                  <a:moveTo>
                    <a:pt x="5820" y="0"/>
                  </a:moveTo>
                  <a:lnTo>
                    <a:pt x="381" y="16"/>
                  </a:lnTo>
                  <a:cubicBezTo>
                    <a:pt x="169" y="16"/>
                    <a:pt x="0" y="187"/>
                    <a:pt x="0" y="399"/>
                  </a:cubicBezTo>
                  <a:lnTo>
                    <a:pt x="4" y="1281"/>
                  </a:lnTo>
                  <a:cubicBezTo>
                    <a:pt x="4" y="1490"/>
                    <a:pt x="175" y="1661"/>
                    <a:pt x="387" y="1661"/>
                  </a:cubicBezTo>
                  <a:lnTo>
                    <a:pt x="5823" y="1646"/>
                  </a:lnTo>
                  <a:cubicBezTo>
                    <a:pt x="6035" y="1646"/>
                    <a:pt x="6206" y="1474"/>
                    <a:pt x="6203" y="1262"/>
                  </a:cubicBezTo>
                  <a:lnTo>
                    <a:pt x="6203" y="380"/>
                  </a:lnTo>
                  <a:cubicBezTo>
                    <a:pt x="6203" y="171"/>
                    <a:pt x="6032" y="0"/>
                    <a:pt x="5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1;p63">
              <a:extLst>
                <a:ext uri="{FF2B5EF4-FFF2-40B4-BE49-F238E27FC236}">
                  <a16:creationId xmlns:a16="http://schemas.microsoft.com/office/drawing/2014/main" id="{86467E4D-2D46-B0AA-DF7D-3C0AF3C09BCB}"/>
                </a:ext>
              </a:extLst>
            </p:cNvPr>
            <p:cNvSpPr/>
            <p:nvPr/>
          </p:nvSpPr>
          <p:spPr>
            <a:xfrm>
              <a:off x="5391125" y="3962600"/>
              <a:ext cx="24575" cy="41225"/>
            </a:xfrm>
            <a:custGeom>
              <a:avLst/>
              <a:gdLst/>
              <a:ahLst/>
              <a:cxnLst/>
              <a:rect l="l" t="t" r="r" b="b"/>
              <a:pathLst>
                <a:path w="983" h="1649" extrusionOk="0">
                  <a:moveTo>
                    <a:pt x="596" y="0"/>
                  </a:moveTo>
                  <a:lnTo>
                    <a:pt x="1" y="3"/>
                  </a:lnTo>
                  <a:lnTo>
                    <a:pt x="4" y="1649"/>
                  </a:lnTo>
                  <a:lnTo>
                    <a:pt x="599" y="1646"/>
                  </a:lnTo>
                  <a:cubicBezTo>
                    <a:pt x="811" y="1646"/>
                    <a:pt x="982" y="1474"/>
                    <a:pt x="979" y="1262"/>
                  </a:cubicBezTo>
                  <a:lnTo>
                    <a:pt x="979" y="380"/>
                  </a:lnTo>
                  <a:cubicBezTo>
                    <a:pt x="979" y="171"/>
                    <a:pt x="808" y="0"/>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72;p63">
              <a:extLst>
                <a:ext uri="{FF2B5EF4-FFF2-40B4-BE49-F238E27FC236}">
                  <a16:creationId xmlns:a16="http://schemas.microsoft.com/office/drawing/2014/main" id="{D33C97F7-DAE2-7B8A-54B3-DCF8C396B051}"/>
                </a:ext>
              </a:extLst>
            </p:cNvPr>
            <p:cNvSpPr/>
            <p:nvPr/>
          </p:nvSpPr>
          <p:spPr>
            <a:xfrm>
              <a:off x="5208925" y="3849050"/>
              <a:ext cx="163525" cy="53400"/>
            </a:xfrm>
            <a:custGeom>
              <a:avLst/>
              <a:gdLst/>
              <a:ahLst/>
              <a:cxnLst/>
              <a:rect l="l" t="t" r="r" b="b"/>
              <a:pathLst>
                <a:path w="6541" h="2136" extrusionOk="0">
                  <a:moveTo>
                    <a:pt x="2170" y="0"/>
                  </a:moveTo>
                  <a:lnTo>
                    <a:pt x="1" y="7"/>
                  </a:lnTo>
                  <a:lnTo>
                    <a:pt x="2915" y="2136"/>
                  </a:lnTo>
                  <a:lnTo>
                    <a:pt x="6541" y="2126"/>
                  </a:lnTo>
                  <a:lnTo>
                    <a:pt x="21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73;p63">
              <a:extLst>
                <a:ext uri="{FF2B5EF4-FFF2-40B4-BE49-F238E27FC236}">
                  <a16:creationId xmlns:a16="http://schemas.microsoft.com/office/drawing/2014/main" id="{084A3455-4331-6BEF-AB15-4A5F58EBA070}"/>
                </a:ext>
              </a:extLst>
            </p:cNvPr>
            <p:cNvSpPr/>
            <p:nvPr/>
          </p:nvSpPr>
          <p:spPr>
            <a:xfrm>
              <a:off x="4919375" y="3920125"/>
              <a:ext cx="124450" cy="39450"/>
            </a:xfrm>
            <a:custGeom>
              <a:avLst/>
              <a:gdLst/>
              <a:ahLst/>
              <a:cxnLst/>
              <a:rect l="l" t="t" r="r" b="b"/>
              <a:pathLst>
                <a:path w="4978" h="1578" extrusionOk="0">
                  <a:moveTo>
                    <a:pt x="2600" y="0"/>
                  </a:moveTo>
                  <a:lnTo>
                    <a:pt x="0" y="1369"/>
                  </a:lnTo>
                  <a:lnTo>
                    <a:pt x="1933" y="1577"/>
                  </a:lnTo>
                  <a:lnTo>
                    <a:pt x="4978" y="455"/>
                  </a:lnTo>
                  <a:lnTo>
                    <a:pt x="26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74;p63">
              <a:extLst>
                <a:ext uri="{FF2B5EF4-FFF2-40B4-BE49-F238E27FC236}">
                  <a16:creationId xmlns:a16="http://schemas.microsoft.com/office/drawing/2014/main" id="{E74D8598-AD21-B532-6C61-CE9EF07DDD66}"/>
                </a:ext>
              </a:extLst>
            </p:cNvPr>
            <p:cNvSpPr/>
            <p:nvPr/>
          </p:nvSpPr>
          <p:spPr>
            <a:xfrm>
              <a:off x="4988875" y="3931500"/>
              <a:ext cx="54950" cy="26975"/>
            </a:xfrm>
            <a:custGeom>
              <a:avLst/>
              <a:gdLst/>
              <a:ahLst/>
              <a:cxnLst/>
              <a:rect l="l" t="t" r="r" b="b"/>
              <a:pathLst>
                <a:path w="2198" h="1079" extrusionOk="0">
                  <a:moveTo>
                    <a:pt x="2198" y="0"/>
                  </a:moveTo>
                  <a:lnTo>
                    <a:pt x="0" y="811"/>
                  </a:lnTo>
                  <a:lnTo>
                    <a:pt x="1160" y="1079"/>
                  </a:lnTo>
                  <a:lnTo>
                    <a:pt x="21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75;p63">
              <a:extLst>
                <a:ext uri="{FF2B5EF4-FFF2-40B4-BE49-F238E27FC236}">
                  <a16:creationId xmlns:a16="http://schemas.microsoft.com/office/drawing/2014/main" id="{83AFA635-21E4-D578-37CC-F358028A5EAF}"/>
                </a:ext>
              </a:extLst>
            </p:cNvPr>
            <p:cNvSpPr/>
            <p:nvPr/>
          </p:nvSpPr>
          <p:spPr>
            <a:xfrm>
              <a:off x="5128275" y="3947700"/>
              <a:ext cx="280725" cy="94400"/>
            </a:xfrm>
            <a:custGeom>
              <a:avLst/>
              <a:gdLst/>
              <a:ahLst/>
              <a:cxnLst/>
              <a:rect l="l" t="t" r="r" b="b"/>
              <a:pathLst>
                <a:path w="11229" h="3776" extrusionOk="0">
                  <a:moveTo>
                    <a:pt x="5527" y="1"/>
                  </a:moveTo>
                  <a:lnTo>
                    <a:pt x="1" y="3775"/>
                  </a:lnTo>
                  <a:lnTo>
                    <a:pt x="3414" y="3766"/>
                  </a:lnTo>
                  <a:lnTo>
                    <a:pt x="112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76;p63">
              <a:extLst>
                <a:ext uri="{FF2B5EF4-FFF2-40B4-BE49-F238E27FC236}">
                  <a16:creationId xmlns:a16="http://schemas.microsoft.com/office/drawing/2014/main" id="{31631400-19F4-542A-B455-EBD7AF2B06AE}"/>
                </a:ext>
              </a:extLst>
            </p:cNvPr>
            <p:cNvSpPr/>
            <p:nvPr/>
          </p:nvSpPr>
          <p:spPr>
            <a:xfrm>
              <a:off x="5141675" y="3914125"/>
              <a:ext cx="519800" cy="89950"/>
            </a:xfrm>
            <a:custGeom>
              <a:avLst/>
              <a:gdLst/>
              <a:ahLst/>
              <a:cxnLst/>
              <a:rect l="l" t="t" r="r" b="b"/>
              <a:pathLst>
                <a:path w="20792" h="3598" extrusionOk="0">
                  <a:moveTo>
                    <a:pt x="19875" y="0"/>
                  </a:moveTo>
                  <a:lnTo>
                    <a:pt x="18638" y="3"/>
                  </a:lnTo>
                  <a:cubicBezTo>
                    <a:pt x="18463" y="3"/>
                    <a:pt x="18323" y="147"/>
                    <a:pt x="18323" y="321"/>
                  </a:cubicBezTo>
                  <a:cubicBezTo>
                    <a:pt x="18323" y="496"/>
                    <a:pt x="18466" y="636"/>
                    <a:pt x="18638" y="636"/>
                  </a:cubicBezTo>
                  <a:lnTo>
                    <a:pt x="20792" y="630"/>
                  </a:lnTo>
                  <a:cubicBezTo>
                    <a:pt x="20492" y="362"/>
                    <a:pt x="20181" y="156"/>
                    <a:pt x="19875" y="0"/>
                  </a:cubicBezTo>
                  <a:close/>
                  <a:moveTo>
                    <a:pt x="14289" y="187"/>
                  </a:moveTo>
                  <a:cubicBezTo>
                    <a:pt x="14287" y="187"/>
                    <a:pt x="14285" y="187"/>
                    <a:pt x="14283" y="187"/>
                  </a:cubicBezTo>
                  <a:cubicBezTo>
                    <a:pt x="14118" y="187"/>
                    <a:pt x="13981" y="324"/>
                    <a:pt x="13981" y="490"/>
                  </a:cubicBezTo>
                  <a:lnTo>
                    <a:pt x="13981" y="670"/>
                  </a:lnTo>
                  <a:cubicBezTo>
                    <a:pt x="13981" y="839"/>
                    <a:pt x="14118" y="976"/>
                    <a:pt x="14286" y="976"/>
                  </a:cubicBezTo>
                  <a:cubicBezTo>
                    <a:pt x="14455" y="973"/>
                    <a:pt x="14592" y="836"/>
                    <a:pt x="14589" y="670"/>
                  </a:cubicBezTo>
                  <a:lnTo>
                    <a:pt x="14589" y="490"/>
                  </a:lnTo>
                  <a:cubicBezTo>
                    <a:pt x="14589" y="323"/>
                    <a:pt x="14455" y="187"/>
                    <a:pt x="14289" y="187"/>
                  </a:cubicBezTo>
                  <a:close/>
                  <a:moveTo>
                    <a:pt x="12731" y="190"/>
                  </a:moveTo>
                  <a:cubicBezTo>
                    <a:pt x="12563" y="190"/>
                    <a:pt x="12429" y="328"/>
                    <a:pt x="12429" y="496"/>
                  </a:cubicBezTo>
                  <a:lnTo>
                    <a:pt x="12429" y="677"/>
                  </a:lnTo>
                  <a:cubicBezTo>
                    <a:pt x="12429" y="842"/>
                    <a:pt x="12566" y="979"/>
                    <a:pt x="12734" y="979"/>
                  </a:cubicBezTo>
                  <a:cubicBezTo>
                    <a:pt x="12899" y="979"/>
                    <a:pt x="13036" y="842"/>
                    <a:pt x="13036" y="674"/>
                  </a:cubicBezTo>
                  <a:lnTo>
                    <a:pt x="13036" y="493"/>
                  </a:lnTo>
                  <a:cubicBezTo>
                    <a:pt x="13036" y="324"/>
                    <a:pt x="12899" y="190"/>
                    <a:pt x="12731" y="190"/>
                  </a:cubicBezTo>
                  <a:close/>
                  <a:moveTo>
                    <a:pt x="11179" y="193"/>
                  </a:moveTo>
                  <a:cubicBezTo>
                    <a:pt x="11010" y="193"/>
                    <a:pt x="10873" y="331"/>
                    <a:pt x="10873" y="499"/>
                  </a:cubicBezTo>
                  <a:lnTo>
                    <a:pt x="10876" y="680"/>
                  </a:lnTo>
                  <a:cubicBezTo>
                    <a:pt x="10876" y="845"/>
                    <a:pt x="11013" y="982"/>
                    <a:pt x="11179" y="982"/>
                  </a:cubicBezTo>
                  <a:cubicBezTo>
                    <a:pt x="11347" y="982"/>
                    <a:pt x="11484" y="845"/>
                    <a:pt x="11484" y="677"/>
                  </a:cubicBezTo>
                  <a:lnTo>
                    <a:pt x="11484" y="496"/>
                  </a:lnTo>
                  <a:cubicBezTo>
                    <a:pt x="11481" y="331"/>
                    <a:pt x="11344" y="193"/>
                    <a:pt x="11179" y="193"/>
                  </a:cubicBezTo>
                  <a:close/>
                  <a:moveTo>
                    <a:pt x="9623" y="197"/>
                  </a:moveTo>
                  <a:cubicBezTo>
                    <a:pt x="9458" y="200"/>
                    <a:pt x="9321" y="337"/>
                    <a:pt x="9321" y="502"/>
                  </a:cubicBezTo>
                  <a:lnTo>
                    <a:pt x="9321" y="683"/>
                  </a:lnTo>
                  <a:cubicBezTo>
                    <a:pt x="9321" y="849"/>
                    <a:pt x="9455" y="985"/>
                    <a:pt x="9621" y="985"/>
                  </a:cubicBezTo>
                  <a:cubicBezTo>
                    <a:pt x="9623" y="985"/>
                    <a:pt x="9625" y="985"/>
                    <a:pt x="9626" y="985"/>
                  </a:cubicBezTo>
                  <a:cubicBezTo>
                    <a:pt x="9795" y="985"/>
                    <a:pt x="9932" y="848"/>
                    <a:pt x="9929" y="683"/>
                  </a:cubicBezTo>
                  <a:lnTo>
                    <a:pt x="9929" y="502"/>
                  </a:lnTo>
                  <a:cubicBezTo>
                    <a:pt x="9929" y="334"/>
                    <a:pt x="9792" y="197"/>
                    <a:pt x="9623" y="197"/>
                  </a:cubicBezTo>
                  <a:close/>
                  <a:moveTo>
                    <a:pt x="8071" y="203"/>
                  </a:moveTo>
                  <a:cubicBezTo>
                    <a:pt x="7903" y="203"/>
                    <a:pt x="7769" y="340"/>
                    <a:pt x="7769" y="508"/>
                  </a:cubicBezTo>
                  <a:lnTo>
                    <a:pt x="7769" y="686"/>
                  </a:lnTo>
                  <a:cubicBezTo>
                    <a:pt x="7769" y="854"/>
                    <a:pt x="7906" y="991"/>
                    <a:pt x="8074" y="991"/>
                  </a:cubicBezTo>
                  <a:cubicBezTo>
                    <a:pt x="8239" y="991"/>
                    <a:pt x="8376" y="854"/>
                    <a:pt x="8376" y="686"/>
                  </a:cubicBezTo>
                  <a:lnTo>
                    <a:pt x="8376" y="505"/>
                  </a:lnTo>
                  <a:cubicBezTo>
                    <a:pt x="8376" y="337"/>
                    <a:pt x="8239" y="203"/>
                    <a:pt x="8071" y="203"/>
                  </a:cubicBezTo>
                  <a:close/>
                  <a:moveTo>
                    <a:pt x="6519" y="206"/>
                  </a:moveTo>
                  <a:cubicBezTo>
                    <a:pt x="6350" y="206"/>
                    <a:pt x="6213" y="343"/>
                    <a:pt x="6213" y="511"/>
                  </a:cubicBezTo>
                  <a:lnTo>
                    <a:pt x="6216" y="692"/>
                  </a:lnTo>
                  <a:cubicBezTo>
                    <a:pt x="6216" y="857"/>
                    <a:pt x="6353" y="995"/>
                    <a:pt x="6519" y="995"/>
                  </a:cubicBezTo>
                  <a:cubicBezTo>
                    <a:pt x="6687" y="995"/>
                    <a:pt x="6824" y="857"/>
                    <a:pt x="6824" y="689"/>
                  </a:cubicBezTo>
                  <a:lnTo>
                    <a:pt x="6824" y="508"/>
                  </a:lnTo>
                  <a:cubicBezTo>
                    <a:pt x="6821" y="343"/>
                    <a:pt x="6684" y="206"/>
                    <a:pt x="6519" y="206"/>
                  </a:cubicBezTo>
                  <a:close/>
                  <a:moveTo>
                    <a:pt x="4963" y="209"/>
                  </a:moveTo>
                  <a:cubicBezTo>
                    <a:pt x="4798" y="212"/>
                    <a:pt x="4661" y="349"/>
                    <a:pt x="4661" y="515"/>
                  </a:cubicBezTo>
                  <a:lnTo>
                    <a:pt x="4661" y="695"/>
                  </a:lnTo>
                  <a:cubicBezTo>
                    <a:pt x="4661" y="862"/>
                    <a:pt x="4795" y="998"/>
                    <a:pt x="4961" y="998"/>
                  </a:cubicBezTo>
                  <a:cubicBezTo>
                    <a:pt x="4963" y="998"/>
                    <a:pt x="4965" y="998"/>
                    <a:pt x="4966" y="998"/>
                  </a:cubicBezTo>
                  <a:cubicBezTo>
                    <a:pt x="5135" y="998"/>
                    <a:pt x="5272" y="861"/>
                    <a:pt x="5269" y="695"/>
                  </a:cubicBezTo>
                  <a:lnTo>
                    <a:pt x="5269" y="515"/>
                  </a:lnTo>
                  <a:cubicBezTo>
                    <a:pt x="5269" y="346"/>
                    <a:pt x="5132" y="209"/>
                    <a:pt x="4963" y="209"/>
                  </a:cubicBezTo>
                  <a:close/>
                  <a:moveTo>
                    <a:pt x="3411" y="215"/>
                  </a:moveTo>
                  <a:cubicBezTo>
                    <a:pt x="3243" y="215"/>
                    <a:pt x="3109" y="352"/>
                    <a:pt x="3109" y="521"/>
                  </a:cubicBezTo>
                  <a:lnTo>
                    <a:pt x="3109" y="698"/>
                  </a:lnTo>
                  <a:cubicBezTo>
                    <a:pt x="3109" y="867"/>
                    <a:pt x="3246" y="1004"/>
                    <a:pt x="3414" y="1004"/>
                  </a:cubicBezTo>
                  <a:cubicBezTo>
                    <a:pt x="3579" y="1004"/>
                    <a:pt x="3716" y="867"/>
                    <a:pt x="3716" y="698"/>
                  </a:cubicBezTo>
                  <a:lnTo>
                    <a:pt x="3716" y="518"/>
                  </a:lnTo>
                  <a:cubicBezTo>
                    <a:pt x="3716" y="349"/>
                    <a:pt x="3579" y="215"/>
                    <a:pt x="3411" y="215"/>
                  </a:cubicBezTo>
                  <a:close/>
                  <a:moveTo>
                    <a:pt x="1859" y="218"/>
                  </a:moveTo>
                  <a:cubicBezTo>
                    <a:pt x="1690" y="218"/>
                    <a:pt x="1553" y="356"/>
                    <a:pt x="1553" y="524"/>
                  </a:cubicBezTo>
                  <a:lnTo>
                    <a:pt x="1556" y="705"/>
                  </a:lnTo>
                  <a:cubicBezTo>
                    <a:pt x="1556" y="870"/>
                    <a:pt x="1694" y="1007"/>
                    <a:pt x="1859" y="1007"/>
                  </a:cubicBezTo>
                  <a:cubicBezTo>
                    <a:pt x="2027" y="1007"/>
                    <a:pt x="2164" y="870"/>
                    <a:pt x="2164" y="702"/>
                  </a:cubicBezTo>
                  <a:lnTo>
                    <a:pt x="2164" y="521"/>
                  </a:lnTo>
                  <a:cubicBezTo>
                    <a:pt x="2161" y="356"/>
                    <a:pt x="2024" y="218"/>
                    <a:pt x="1859" y="218"/>
                  </a:cubicBezTo>
                  <a:close/>
                  <a:moveTo>
                    <a:pt x="303" y="222"/>
                  </a:moveTo>
                  <a:cubicBezTo>
                    <a:pt x="138" y="222"/>
                    <a:pt x="1" y="359"/>
                    <a:pt x="1" y="527"/>
                  </a:cubicBezTo>
                  <a:lnTo>
                    <a:pt x="1" y="708"/>
                  </a:lnTo>
                  <a:cubicBezTo>
                    <a:pt x="1" y="876"/>
                    <a:pt x="138" y="1010"/>
                    <a:pt x="306" y="1010"/>
                  </a:cubicBezTo>
                  <a:cubicBezTo>
                    <a:pt x="475" y="1010"/>
                    <a:pt x="612" y="873"/>
                    <a:pt x="609" y="705"/>
                  </a:cubicBezTo>
                  <a:lnTo>
                    <a:pt x="609" y="527"/>
                  </a:lnTo>
                  <a:cubicBezTo>
                    <a:pt x="609" y="359"/>
                    <a:pt x="472" y="222"/>
                    <a:pt x="303" y="222"/>
                  </a:cubicBezTo>
                  <a:close/>
                  <a:moveTo>
                    <a:pt x="10692" y="1344"/>
                  </a:moveTo>
                  <a:lnTo>
                    <a:pt x="5973" y="3597"/>
                  </a:lnTo>
                  <a:lnTo>
                    <a:pt x="8383" y="3591"/>
                  </a:lnTo>
                  <a:lnTo>
                    <a:pt x="10692" y="134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77;p63">
              <a:extLst>
                <a:ext uri="{FF2B5EF4-FFF2-40B4-BE49-F238E27FC236}">
                  <a16:creationId xmlns:a16="http://schemas.microsoft.com/office/drawing/2014/main" id="{7F3DAA4D-8965-C518-8448-28C57FABB795}"/>
                </a:ext>
              </a:extLst>
            </p:cNvPr>
            <p:cNvSpPr/>
            <p:nvPr/>
          </p:nvSpPr>
          <p:spPr>
            <a:xfrm>
              <a:off x="5191625" y="3946775"/>
              <a:ext cx="178475" cy="96425"/>
            </a:xfrm>
            <a:custGeom>
              <a:avLst/>
              <a:gdLst/>
              <a:ahLst/>
              <a:cxnLst/>
              <a:rect l="l" t="t" r="r" b="b"/>
              <a:pathLst>
                <a:path w="7139" h="3857" extrusionOk="0">
                  <a:moveTo>
                    <a:pt x="7089" y="0"/>
                  </a:moveTo>
                  <a:lnTo>
                    <a:pt x="1" y="3763"/>
                  </a:lnTo>
                  <a:lnTo>
                    <a:pt x="51" y="3856"/>
                  </a:lnTo>
                  <a:lnTo>
                    <a:pt x="7139" y="94"/>
                  </a:lnTo>
                  <a:lnTo>
                    <a:pt x="70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78;p63">
              <a:extLst>
                <a:ext uri="{FF2B5EF4-FFF2-40B4-BE49-F238E27FC236}">
                  <a16:creationId xmlns:a16="http://schemas.microsoft.com/office/drawing/2014/main" id="{6BE86BD6-EB54-805E-9F23-824C4CCB1B71}"/>
                </a:ext>
              </a:extLst>
            </p:cNvPr>
            <p:cNvSpPr/>
            <p:nvPr/>
          </p:nvSpPr>
          <p:spPr>
            <a:xfrm>
              <a:off x="5253350" y="3847800"/>
              <a:ext cx="89950" cy="55425"/>
            </a:xfrm>
            <a:custGeom>
              <a:avLst/>
              <a:gdLst/>
              <a:ahLst/>
              <a:cxnLst/>
              <a:rect l="l" t="t" r="r" b="b"/>
              <a:pathLst>
                <a:path w="3598" h="2217" extrusionOk="0">
                  <a:moveTo>
                    <a:pt x="54" y="1"/>
                  </a:moveTo>
                  <a:lnTo>
                    <a:pt x="1" y="91"/>
                  </a:lnTo>
                  <a:lnTo>
                    <a:pt x="3545" y="2217"/>
                  </a:lnTo>
                  <a:lnTo>
                    <a:pt x="3598" y="2126"/>
                  </a:lnTo>
                  <a:lnTo>
                    <a:pt x="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69"/>
        <p:cNvGrpSpPr/>
        <p:nvPr/>
      </p:nvGrpSpPr>
      <p:grpSpPr>
        <a:xfrm>
          <a:off x="0" y="0"/>
          <a:ext cx="0" cy="0"/>
          <a:chOff x="0" y="0"/>
          <a:chExt cx="0" cy="0"/>
        </a:xfrm>
      </p:grpSpPr>
      <p:sp>
        <p:nvSpPr>
          <p:cNvPr id="970" name="Google Shape;970;p47"/>
          <p:cNvSpPr txBox="1">
            <a:spLocks noGrp="1"/>
          </p:cNvSpPr>
          <p:nvPr>
            <p:ph type="title"/>
          </p:nvPr>
        </p:nvSpPr>
        <p:spPr>
          <a:xfrm>
            <a:off x="3408501" y="1817282"/>
            <a:ext cx="4794778" cy="120638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THANKS!</a:t>
            </a:r>
            <a:endParaRPr dirty="0"/>
          </a:p>
        </p:txBody>
      </p:sp>
      <p:grpSp>
        <p:nvGrpSpPr>
          <p:cNvPr id="971" name="Google Shape;971;p47"/>
          <p:cNvGrpSpPr/>
          <p:nvPr/>
        </p:nvGrpSpPr>
        <p:grpSpPr>
          <a:xfrm>
            <a:off x="2097600" y="2226005"/>
            <a:ext cx="2519143" cy="4478353"/>
            <a:chOff x="471853" y="915436"/>
            <a:chExt cx="2343607" cy="4166297"/>
          </a:xfrm>
        </p:grpSpPr>
        <p:sp>
          <p:nvSpPr>
            <p:cNvPr id="972" name="Google Shape;972;p47"/>
            <p:cNvSpPr/>
            <p:nvPr/>
          </p:nvSpPr>
          <p:spPr>
            <a:xfrm>
              <a:off x="2631856" y="1923762"/>
              <a:ext cx="75757" cy="154161"/>
            </a:xfrm>
            <a:custGeom>
              <a:avLst/>
              <a:gdLst/>
              <a:ahLst/>
              <a:cxnLst/>
              <a:rect l="l" t="t" r="r" b="b"/>
              <a:pathLst>
                <a:path w="687" h="1398" extrusionOk="0">
                  <a:moveTo>
                    <a:pt x="378" y="1"/>
                  </a:moveTo>
                  <a:cubicBezTo>
                    <a:pt x="375" y="1"/>
                    <a:pt x="372" y="1"/>
                    <a:pt x="368" y="1"/>
                  </a:cubicBezTo>
                  <a:cubicBezTo>
                    <a:pt x="50" y="20"/>
                    <a:pt x="0" y="1398"/>
                    <a:pt x="0" y="1398"/>
                  </a:cubicBezTo>
                  <a:lnTo>
                    <a:pt x="543" y="1017"/>
                  </a:lnTo>
                  <a:cubicBezTo>
                    <a:pt x="543" y="1017"/>
                    <a:pt x="686" y="1"/>
                    <a:pt x="378" y="1"/>
                  </a:cubicBezTo>
                  <a:close/>
                </a:path>
              </a:pathLst>
            </a:custGeom>
            <a:solidFill>
              <a:srgbClr val="AD6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2616749" y="1961695"/>
              <a:ext cx="198711" cy="246128"/>
            </a:xfrm>
            <a:custGeom>
              <a:avLst/>
              <a:gdLst/>
              <a:ahLst/>
              <a:cxnLst/>
              <a:rect l="l" t="t" r="r" b="b"/>
              <a:pathLst>
                <a:path w="1802" h="2232" extrusionOk="0">
                  <a:moveTo>
                    <a:pt x="1574" y="1"/>
                  </a:moveTo>
                  <a:cubicBezTo>
                    <a:pt x="1346" y="1"/>
                    <a:pt x="783" y="580"/>
                    <a:pt x="783" y="580"/>
                  </a:cubicBezTo>
                  <a:lnTo>
                    <a:pt x="0" y="2232"/>
                  </a:lnTo>
                  <a:cubicBezTo>
                    <a:pt x="0" y="2232"/>
                    <a:pt x="907" y="1474"/>
                    <a:pt x="1278" y="982"/>
                  </a:cubicBezTo>
                  <a:cubicBezTo>
                    <a:pt x="1646" y="486"/>
                    <a:pt x="1802" y="137"/>
                    <a:pt x="1627" y="16"/>
                  </a:cubicBezTo>
                  <a:cubicBezTo>
                    <a:pt x="1613" y="5"/>
                    <a:pt x="1595" y="1"/>
                    <a:pt x="1574" y="1"/>
                  </a:cubicBezTo>
                  <a:close/>
                </a:path>
              </a:pathLst>
            </a:custGeom>
            <a:solidFill>
              <a:srgbClr val="C17B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2292991" y="1996210"/>
              <a:ext cx="302477" cy="170371"/>
            </a:xfrm>
            <a:custGeom>
              <a:avLst/>
              <a:gdLst/>
              <a:ahLst/>
              <a:cxnLst/>
              <a:rect l="l" t="t" r="r" b="b"/>
              <a:pathLst>
                <a:path w="2743" h="1545" extrusionOk="0">
                  <a:moveTo>
                    <a:pt x="2563" y="0"/>
                  </a:moveTo>
                  <a:cubicBezTo>
                    <a:pt x="2300" y="0"/>
                    <a:pt x="1599" y="495"/>
                    <a:pt x="1041" y="974"/>
                  </a:cubicBezTo>
                  <a:cubicBezTo>
                    <a:pt x="701" y="1090"/>
                    <a:pt x="0" y="1545"/>
                    <a:pt x="0" y="1545"/>
                  </a:cubicBezTo>
                  <a:cubicBezTo>
                    <a:pt x="0" y="1545"/>
                    <a:pt x="2" y="1545"/>
                    <a:pt x="5" y="1545"/>
                  </a:cubicBezTo>
                  <a:cubicBezTo>
                    <a:pt x="83" y="1545"/>
                    <a:pt x="1035" y="1539"/>
                    <a:pt x="2120" y="1264"/>
                  </a:cubicBezTo>
                  <a:cubicBezTo>
                    <a:pt x="1964" y="1077"/>
                    <a:pt x="2743" y="320"/>
                    <a:pt x="2662" y="61"/>
                  </a:cubicBezTo>
                  <a:cubicBezTo>
                    <a:pt x="2649" y="19"/>
                    <a:pt x="2614" y="0"/>
                    <a:pt x="2563" y="0"/>
                  </a:cubicBezTo>
                  <a:close/>
                </a:path>
              </a:pathLst>
            </a:custGeom>
            <a:solidFill>
              <a:srgbClr val="AD6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2061972" y="1978126"/>
              <a:ext cx="673103" cy="648733"/>
            </a:xfrm>
            <a:custGeom>
              <a:avLst/>
              <a:gdLst/>
              <a:ahLst/>
              <a:cxnLst/>
              <a:rect l="l" t="t" r="r" b="b"/>
              <a:pathLst>
                <a:path w="6104" h="5883" extrusionOk="0">
                  <a:moveTo>
                    <a:pt x="5938" y="1"/>
                  </a:moveTo>
                  <a:cubicBezTo>
                    <a:pt x="5773" y="1"/>
                    <a:pt x="4582" y="1397"/>
                    <a:pt x="4582" y="1397"/>
                  </a:cubicBezTo>
                  <a:cubicBezTo>
                    <a:pt x="4582" y="1397"/>
                    <a:pt x="3987" y="1456"/>
                    <a:pt x="2859" y="1500"/>
                  </a:cubicBezTo>
                  <a:cubicBezTo>
                    <a:pt x="1727" y="1541"/>
                    <a:pt x="1359" y="2547"/>
                    <a:pt x="1359" y="2547"/>
                  </a:cubicBezTo>
                  <a:lnTo>
                    <a:pt x="1029" y="3224"/>
                  </a:lnTo>
                  <a:cubicBezTo>
                    <a:pt x="929" y="3429"/>
                    <a:pt x="527" y="3947"/>
                    <a:pt x="0" y="4592"/>
                  </a:cubicBezTo>
                  <a:cubicBezTo>
                    <a:pt x="384" y="4938"/>
                    <a:pt x="1004" y="5474"/>
                    <a:pt x="1578" y="5883"/>
                  </a:cubicBezTo>
                  <a:cubicBezTo>
                    <a:pt x="2326" y="4536"/>
                    <a:pt x="3283" y="2762"/>
                    <a:pt x="3432" y="2628"/>
                  </a:cubicBezTo>
                  <a:cubicBezTo>
                    <a:pt x="3638" y="2444"/>
                    <a:pt x="4645" y="2360"/>
                    <a:pt x="4913" y="2198"/>
                  </a:cubicBezTo>
                  <a:cubicBezTo>
                    <a:pt x="5178" y="2033"/>
                    <a:pt x="5773" y="842"/>
                    <a:pt x="5938" y="556"/>
                  </a:cubicBezTo>
                  <a:cubicBezTo>
                    <a:pt x="6104" y="266"/>
                    <a:pt x="6104" y="1"/>
                    <a:pt x="5938" y="1"/>
                  </a:cubicBezTo>
                  <a:close/>
                </a:path>
              </a:pathLst>
            </a:custGeom>
            <a:solidFill>
              <a:srgbClr val="D59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921100" y="969359"/>
              <a:ext cx="652923" cy="786463"/>
            </a:xfrm>
            <a:custGeom>
              <a:avLst/>
              <a:gdLst/>
              <a:ahLst/>
              <a:cxnLst/>
              <a:rect l="l" t="t" r="r" b="b"/>
              <a:pathLst>
                <a:path w="5921" h="7132" extrusionOk="0">
                  <a:moveTo>
                    <a:pt x="2961" y="1"/>
                  </a:moveTo>
                  <a:cubicBezTo>
                    <a:pt x="1635" y="1"/>
                    <a:pt x="359" y="793"/>
                    <a:pt x="200" y="2098"/>
                  </a:cubicBezTo>
                  <a:cubicBezTo>
                    <a:pt x="1" y="3722"/>
                    <a:pt x="1516" y="6007"/>
                    <a:pt x="1949" y="6568"/>
                  </a:cubicBezTo>
                  <a:lnTo>
                    <a:pt x="2385" y="7132"/>
                  </a:lnTo>
                  <a:lnTo>
                    <a:pt x="3049" y="5757"/>
                  </a:lnTo>
                  <a:lnTo>
                    <a:pt x="5920" y="1761"/>
                  </a:lnTo>
                  <a:cubicBezTo>
                    <a:pt x="5920" y="1761"/>
                    <a:pt x="5515" y="642"/>
                    <a:pt x="3916" y="144"/>
                  </a:cubicBezTo>
                  <a:cubicBezTo>
                    <a:pt x="3605" y="47"/>
                    <a:pt x="3281" y="1"/>
                    <a:pt x="29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751392" y="3780187"/>
              <a:ext cx="1240235" cy="1301546"/>
            </a:xfrm>
            <a:custGeom>
              <a:avLst/>
              <a:gdLst/>
              <a:ahLst/>
              <a:cxnLst/>
              <a:rect l="l" t="t" r="r" b="b"/>
              <a:pathLst>
                <a:path w="11247" h="11803" extrusionOk="0">
                  <a:moveTo>
                    <a:pt x="7787" y="0"/>
                  </a:moveTo>
                  <a:cubicBezTo>
                    <a:pt x="5113" y="0"/>
                    <a:pt x="979" y="3050"/>
                    <a:pt x="979" y="3050"/>
                  </a:cubicBezTo>
                  <a:cubicBezTo>
                    <a:pt x="979" y="3050"/>
                    <a:pt x="0" y="9060"/>
                    <a:pt x="94" y="11803"/>
                  </a:cubicBezTo>
                  <a:lnTo>
                    <a:pt x="11246" y="11803"/>
                  </a:lnTo>
                  <a:cubicBezTo>
                    <a:pt x="11246" y="11803"/>
                    <a:pt x="11059" y="5575"/>
                    <a:pt x="9850" y="1485"/>
                  </a:cubicBezTo>
                  <a:cubicBezTo>
                    <a:pt x="9530" y="399"/>
                    <a:pt x="8754" y="0"/>
                    <a:pt x="7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1569718" y="1925195"/>
              <a:ext cx="880416" cy="1217519"/>
            </a:xfrm>
            <a:custGeom>
              <a:avLst/>
              <a:gdLst/>
              <a:ahLst/>
              <a:cxnLst/>
              <a:rect l="l" t="t" r="r" b="b"/>
              <a:pathLst>
                <a:path w="7984" h="11041" extrusionOk="0">
                  <a:moveTo>
                    <a:pt x="1" y="1"/>
                  </a:moveTo>
                  <a:lnTo>
                    <a:pt x="895" y="8432"/>
                  </a:lnTo>
                  <a:cubicBezTo>
                    <a:pt x="895" y="8432"/>
                    <a:pt x="3394" y="11040"/>
                    <a:pt x="3862" y="11040"/>
                  </a:cubicBezTo>
                  <a:cubicBezTo>
                    <a:pt x="3874" y="11040"/>
                    <a:pt x="3885" y="11039"/>
                    <a:pt x="3894" y="11035"/>
                  </a:cubicBezTo>
                  <a:cubicBezTo>
                    <a:pt x="4265" y="10898"/>
                    <a:pt x="6054" y="9246"/>
                    <a:pt x="7984" y="4461"/>
                  </a:cubicBezTo>
                  <a:cubicBezTo>
                    <a:pt x="7148" y="4043"/>
                    <a:pt x="5381" y="2728"/>
                    <a:pt x="5381" y="2728"/>
                  </a:cubicBezTo>
                  <a:lnTo>
                    <a:pt x="3941" y="5459"/>
                  </a:lnTo>
                  <a:cubicBezTo>
                    <a:pt x="3941" y="5459"/>
                    <a:pt x="2965" y="3741"/>
                    <a:pt x="2083" y="2136"/>
                  </a:cubicBezTo>
                  <a:cubicBezTo>
                    <a:pt x="1198" y="534"/>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708386" y="1521049"/>
              <a:ext cx="495013" cy="434033"/>
            </a:xfrm>
            <a:custGeom>
              <a:avLst/>
              <a:gdLst/>
              <a:ahLst/>
              <a:cxnLst/>
              <a:rect l="l" t="t" r="r" b="b"/>
              <a:pathLst>
                <a:path w="4489" h="3936" extrusionOk="0">
                  <a:moveTo>
                    <a:pt x="2248" y="1"/>
                  </a:moveTo>
                  <a:cubicBezTo>
                    <a:pt x="1579" y="1"/>
                    <a:pt x="927" y="342"/>
                    <a:pt x="558" y="957"/>
                  </a:cubicBezTo>
                  <a:cubicBezTo>
                    <a:pt x="0" y="1886"/>
                    <a:pt x="300" y="3095"/>
                    <a:pt x="1232" y="3653"/>
                  </a:cubicBezTo>
                  <a:cubicBezTo>
                    <a:pt x="1549" y="3844"/>
                    <a:pt x="1899" y="3935"/>
                    <a:pt x="2244" y="3935"/>
                  </a:cubicBezTo>
                  <a:cubicBezTo>
                    <a:pt x="2912" y="3935"/>
                    <a:pt x="3563" y="3594"/>
                    <a:pt x="3931" y="2980"/>
                  </a:cubicBezTo>
                  <a:cubicBezTo>
                    <a:pt x="4489" y="2048"/>
                    <a:pt x="4190" y="842"/>
                    <a:pt x="3258" y="281"/>
                  </a:cubicBezTo>
                  <a:cubicBezTo>
                    <a:pt x="2941" y="91"/>
                    <a:pt x="2592" y="1"/>
                    <a:pt x="22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924960" y="1359942"/>
              <a:ext cx="265757" cy="238850"/>
            </a:xfrm>
            <a:custGeom>
              <a:avLst/>
              <a:gdLst/>
              <a:ahLst/>
              <a:cxnLst/>
              <a:rect l="l" t="t" r="r" b="b"/>
              <a:pathLst>
                <a:path w="2410" h="2166" extrusionOk="0">
                  <a:moveTo>
                    <a:pt x="1207" y="1"/>
                  </a:moveTo>
                  <a:cubicBezTo>
                    <a:pt x="949" y="1"/>
                    <a:pt x="691" y="93"/>
                    <a:pt x="483" y="280"/>
                  </a:cubicBezTo>
                  <a:cubicBezTo>
                    <a:pt x="38" y="679"/>
                    <a:pt x="0" y="1361"/>
                    <a:pt x="402" y="1807"/>
                  </a:cubicBezTo>
                  <a:cubicBezTo>
                    <a:pt x="615" y="2045"/>
                    <a:pt x="909" y="2166"/>
                    <a:pt x="1205" y="2166"/>
                  </a:cubicBezTo>
                  <a:cubicBezTo>
                    <a:pt x="1463" y="2166"/>
                    <a:pt x="1722" y="2074"/>
                    <a:pt x="1930" y="1888"/>
                  </a:cubicBezTo>
                  <a:cubicBezTo>
                    <a:pt x="2375" y="1489"/>
                    <a:pt x="2410" y="806"/>
                    <a:pt x="2011" y="361"/>
                  </a:cubicBezTo>
                  <a:cubicBezTo>
                    <a:pt x="1797" y="122"/>
                    <a:pt x="1503" y="1"/>
                    <a:pt x="1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471853" y="1982647"/>
              <a:ext cx="525338" cy="1607994"/>
            </a:xfrm>
            <a:custGeom>
              <a:avLst/>
              <a:gdLst/>
              <a:ahLst/>
              <a:cxnLst/>
              <a:rect l="l" t="t" r="r" b="b"/>
              <a:pathLst>
                <a:path w="4764" h="14582" extrusionOk="0">
                  <a:moveTo>
                    <a:pt x="2809" y="0"/>
                  </a:moveTo>
                  <a:cubicBezTo>
                    <a:pt x="2809" y="0"/>
                    <a:pt x="1768" y="988"/>
                    <a:pt x="1351" y="3522"/>
                  </a:cubicBezTo>
                  <a:cubicBezTo>
                    <a:pt x="930" y="6054"/>
                    <a:pt x="1" y="10723"/>
                    <a:pt x="257" y="11353"/>
                  </a:cubicBezTo>
                  <a:cubicBezTo>
                    <a:pt x="512" y="11979"/>
                    <a:pt x="2395" y="14301"/>
                    <a:pt x="3907" y="14582"/>
                  </a:cubicBezTo>
                  <a:cubicBezTo>
                    <a:pt x="4764" y="9563"/>
                    <a:pt x="3975" y="3195"/>
                    <a:pt x="3907" y="2893"/>
                  </a:cubicBezTo>
                  <a:cubicBezTo>
                    <a:pt x="3835" y="2590"/>
                    <a:pt x="2809" y="0"/>
                    <a:pt x="28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490158" y="1894319"/>
              <a:ext cx="1911905" cy="2290580"/>
            </a:xfrm>
            <a:custGeom>
              <a:avLst/>
              <a:gdLst/>
              <a:ahLst/>
              <a:cxnLst/>
              <a:rect l="l" t="t" r="r" b="b"/>
              <a:pathLst>
                <a:path w="17338" h="20772" extrusionOk="0">
                  <a:moveTo>
                    <a:pt x="14628" y="4093"/>
                  </a:moveTo>
                  <a:lnTo>
                    <a:pt x="14538" y="4149"/>
                  </a:lnTo>
                  <a:cubicBezTo>
                    <a:pt x="14547" y="4165"/>
                    <a:pt x="15408" y="5495"/>
                    <a:pt x="17318" y="5851"/>
                  </a:cubicBezTo>
                  <a:lnTo>
                    <a:pt x="17337" y="5748"/>
                  </a:lnTo>
                  <a:cubicBezTo>
                    <a:pt x="15473" y="5399"/>
                    <a:pt x="14638" y="4105"/>
                    <a:pt x="14628" y="4093"/>
                  </a:cubicBezTo>
                  <a:close/>
                  <a:moveTo>
                    <a:pt x="13700" y="5723"/>
                  </a:moveTo>
                  <a:lnTo>
                    <a:pt x="13001" y="7163"/>
                  </a:lnTo>
                  <a:lnTo>
                    <a:pt x="13064" y="7194"/>
                  </a:lnTo>
                  <a:lnTo>
                    <a:pt x="13762" y="5754"/>
                  </a:lnTo>
                  <a:lnTo>
                    <a:pt x="13700" y="5723"/>
                  </a:lnTo>
                  <a:close/>
                  <a:moveTo>
                    <a:pt x="13846" y="9601"/>
                  </a:moveTo>
                  <a:cubicBezTo>
                    <a:pt x="13238" y="9601"/>
                    <a:pt x="12705" y="9919"/>
                    <a:pt x="12400" y="10395"/>
                  </a:cubicBezTo>
                  <a:cubicBezTo>
                    <a:pt x="12947" y="10899"/>
                    <a:pt x="13462" y="11320"/>
                    <a:pt x="13651" y="11320"/>
                  </a:cubicBezTo>
                  <a:cubicBezTo>
                    <a:pt x="13664" y="11320"/>
                    <a:pt x="13675" y="11319"/>
                    <a:pt x="13684" y="11315"/>
                  </a:cubicBezTo>
                  <a:cubicBezTo>
                    <a:pt x="13855" y="11253"/>
                    <a:pt x="14323" y="10869"/>
                    <a:pt x="14965" y="10015"/>
                  </a:cubicBezTo>
                  <a:cubicBezTo>
                    <a:pt x="14663" y="9760"/>
                    <a:pt x="14273" y="9601"/>
                    <a:pt x="13846" y="9601"/>
                  </a:cubicBezTo>
                  <a:close/>
                  <a:moveTo>
                    <a:pt x="190" y="10249"/>
                  </a:moveTo>
                  <a:cubicBezTo>
                    <a:pt x="59" y="11206"/>
                    <a:pt x="0" y="11932"/>
                    <a:pt x="91" y="12154"/>
                  </a:cubicBezTo>
                  <a:cubicBezTo>
                    <a:pt x="200" y="12415"/>
                    <a:pt x="592" y="12976"/>
                    <a:pt x="1125" y="13562"/>
                  </a:cubicBezTo>
                  <a:cubicBezTo>
                    <a:pt x="1437" y="13201"/>
                    <a:pt x="1624" y="12730"/>
                    <a:pt x="1624" y="12216"/>
                  </a:cubicBezTo>
                  <a:cubicBezTo>
                    <a:pt x="1624" y="11296"/>
                    <a:pt x="1023" y="10517"/>
                    <a:pt x="190" y="10249"/>
                  </a:cubicBezTo>
                  <a:close/>
                  <a:moveTo>
                    <a:pt x="5483" y="0"/>
                  </a:moveTo>
                  <a:cubicBezTo>
                    <a:pt x="5483" y="0"/>
                    <a:pt x="3404" y="384"/>
                    <a:pt x="2643" y="801"/>
                  </a:cubicBezTo>
                  <a:cubicBezTo>
                    <a:pt x="3628" y="3413"/>
                    <a:pt x="3731" y="6926"/>
                    <a:pt x="3731" y="9214"/>
                  </a:cubicBezTo>
                  <a:lnTo>
                    <a:pt x="2721" y="7924"/>
                  </a:lnTo>
                  <a:lnTo>
                    <a:pt x="2665" y="7967"/>
                  </a:lnTo>
                  <a:lnTo>
                    <a:pt x="3619" y="9183"/>
                  </a:lnTo>
                  <a:lnTo>
                    <a:pt x="2709" y="8790"/>
                  </a:lnTo>
                  <a:lnTo>
                    <a:pt x="2681" y="8856"/>
                  </a:lnTo>
                  <a:lnTo>
                    <a:pt x="3719" y="9305"/>
                  </a:lnTo>
                  <a:lnTo>
                    <a:pt x="3731" y="9270"/>
                  </a:lnTo>
                  <a:lnTo>
                    <a:pt x="3731" y="9270"/>
                  </a:lnTo>
                  <a:cubicBezTo>
                    <a:pt x="3731" y="9800"/>
                    <a:pt x="3728" y="10265"/>
                    <a:pt x="3728" y="10629"/>
                  </a:cubicBezTo>
                  <a:cubicBezTo>
                    <a:pt x="3728" y="12584"/>
                    <a:pt x="2603" y="18297"/>
                    <a:pt x="2643" y="19971"/>
                  </a:cubicBezTo>
                  <a:cubicBezTo>
                    <a:pt x="4975" y="20615"/>
                    <a:pt x="7130" y="20772"/>
                    <a:pt x="8674" y="20772"/>
                  </a:cubicBezTo>
                  <a:cubicBezTo>
                    <a:pt x="10134" y="20772"/>
                    <a:pt x="11047" y="20632"/>
                    <a:pt x="11047" y="20632"/>
                  </a:cubicBezTo>
                  <a:lnTo>
                    <a:pt x="11047" y="19797"/>
                  </a:lnTo>
                  <a:cubicBezTo>
                    <a:pt x="11047" y="19797"/>
                    <a:pt x="11093" y="19798"/>
                    <a:pt x="11176" y="19798"/>
                  </a:cubicBezTo>
                  <a:cubicBezTo>
                    <a:pt x="11508" y="19798"/>
                    <a:pt x="12425" y="19776"/>
                    <a:pt x="13207" y="19553"/>
                  </a:cubicBezTo>
                  <a:cubicBezTo>
                    <a:pt x="12512" y="16277"/>
                    <a:pt x="11221" y="10701"/>
                    <a:pt x="11221" y="9133"/>
                  </a:cubicBezTo>
                  <a:cubicBezTo>
                    <a:pt x="11221" y="7562"/>
                    <a:pt x="12163" y="5645"/>
                    <a:pt x="11430" y="3800"/>
                  </a:cubicBezTo>
                  <a:cubicBezTo>
                    <a:pt x="10698" y="1951"/>
                    <a:pt x="9791" y="281"/>
                    <a:pt x="9791" y="281"/>
                  </a:cubicBezTo>
                  <a:lnTo>
                    <a:pt x="7933" y="106"/>
                  </a:lnTo>
                  <a:lnTo>
                    <a:pt x="54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780945" y="1894319"/>
              <a:ext cx="1165691" cy="2290580"/>
            </a:xfrm>
            <a:custGeom>
              <a:avLst/>
              <a:gdLst/>
              <a:ahLst/>
              <a:cxnLst/>
              <a:rect l="l" t="t" r="r" b="b"/>
              <a:pathLst>
                <a:path w="10571" h="20772" extrusionOk="0">
                  <a:moveTo>
                    <a:pt x="2846" y="0"/>
                  </a:moveTo>
                  <a:lnTo>
                    <a:pt x="2413" y="87"/>
                  </a:lnTo>
                  <a:lnTo>
                    <a:pt x="2288" y="2347"/>
                  </a:lnTo>
                  <a:lnTo>
                    <a:pt x="3672" y="3021"/>
                  </a:lnTo>
                  <a:lnTo>
                    <a:pt x="2544" y="3834"/>
                  </a:lnTo>
                  <a:lnTo>
                    <a:pt x="6699" y="6427"/>
                  </a:lnTo>
                  <a:cubicBezTo>
                    <a:pt x="6699" y="6437"/>
                    <a:pt x="6699" y="6446"/>
                    <a:pt x="6699" y="6459"/>
                  </a:cubicBezTo>
                  <a:cubicBezTo>
                    <a:pt x="6696" y="6577"/>
                    <a:pt x="6686" y="6724"/>
                    <a:pt x="6677" y="6892"/>
                  </a:cubicBezTo>
                  <a:cubicBezTo>
                    <a:pt x="6636" y="7637"/>
                    <a:pt x="6574" y="8762"/>
                    <a:pt x="6649" y="9903"/>
                  </a:cubicBezTo>
                  <a:cubicBezTo>
                    <a:pt x="6689" y="10511"/>
                    <a:pt x="6992" y="12038"/>
                    <a:pt x="7344" y="13806"/>
                  </a:cubicBezTo>
                  <a:cubicBezTo>
                    <a:pt x="7709" y="15645"/>
                    <a:pt x="8111" y="17683"/>
                    <a:pt x="8282" y="19011"/>
                  </a:cubicBezTo>
                  <a:lnTo>
                    <a:pt x="7724" y="19076"/>
                  </a:lnTo>
                  <a:lnTo>
                    <a:pt x="7793" y="20121"/>
                  </a:lnTo>
                  <a:cubicBezTo>
                    <a:pt x="7793" y="20121"/>
                    <a:pt x="7076" y="20165"/>
                    <a:pt x="6054" y="20165"/>
                  </a:cubicBezTo>
                  <a:cubicBezTo>
                    <a:pt x="4233" y="20165"/>
                    <a:pt x="1445" y="20023"/>
                    <a:pt x="34" y="19232"/>
                  </a:cubicBezTo>
                  <a:cubicBezTo>
                    <a:pt x="13" y="19525"/>
                    <a:pt x="0" y="19775"/>
                    <a:pt x="6" y="19971"/>
                  </a:cubicBezTo>
                  <a:cubicBezTo>
                    <a:pt x="2338" y="20615"/>
                    <a:pt x="4493" y="20772"/>
                    <a:pt x="6037" y="20772"/>
                  </a:cubicBezTo>
                  <a:cubicBezTo>
                    <a:pt x="7497" y="20772"/>
                    <a:pt x="8410" y="20632"/>
                    <a:pt x="8410" y="20632"/>
                  </a:cubicBezTo>
                  <a:lnTo>
                    <a:pt x="8410" y="19797"/>
                  </a:lnTo>
                  <a:cubicBezTo>
                    <a:pt x="8410" y="19797"/>
                    <a:pt x="8456" y="19798"/>
                    <a:pt x="8539" y="19798"/>
                  </a:cubicBezTo>
                  <a:cubicBezTo>
                    <a:pt x="8871" y="19798"/>
                    <a:pt x="9788" y="19776"/>
                    <a:pt x="10570" y="19553"/>
                  </a:cubicBezTo>
                  <a:cubicBezTo>
                    <a:pt x="10517" y="19304"/>
                    <a:pt x="10461" y="19042"/>
                    <a:pt x="10402" y="18771"/>
                  </a:cubicBezTo>
                  <a:lnTo>
                    <a:pt x="8385" y="19002"/>
                  </a:lnTo>
                  <a:cubicBezTo>
                    <a:pt x="8217" y="17664"/>
                    <a:pt x="7811" y="15626"/>
                    <a:pt x="7447" y="13787"/>
                  </a:cubicBezTo>
                  <a:cubicBezTo>
                    <a:pt x="7098" y="12023"/>
                    <a:pt x="6795" y="10498"/>
                    <a:pt x="6755" y="9894"/>
                  </a:cubicBezTo>
                  <a:cubicBezTo>
                    <a:pt x="6680" y="8762"/>
                    <a:pt x="6742" y="7640"/>
                    <a:pt x="6783" y="6898"/>
                  </a:cubicBezTo>
                  <a:cubicBezTo>
                    <a:pt x="6792" y="6730"/>
                    <a:pt x="6802" y="6583"/>
                    <a:pt x="6805" y="6462"/>
                  </a:cubicBezTo>
                  <a:cubicBezTo>
                    <a:pt x="6808" y="6384"/>
                    <a:pt x="6802" y="6297"/>
                    <a:pt x="6792" y="6203"/>
                  </a:cubicBezTo>
                  <a:lnTo>
                    <a:pt x="7307" y="2834"/>
                  </a:lnTo>
                  <a:lnTo>
                    <a:pt x="6449" y="2687"/>
                  </a:lnTo>
                  <a:lnTo>
                    <a:pt x="7098" y="1319"/>
                  </a:lnTo>
                  <a:lnTo>
                    <a:pt x="5820" y="153"/>
                  </a:lnTo>
                  <a:lnTo>
                    <a:pt x="28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1094778" y="1894319"/>
              <a:ext cx="368862" cy="491926"/>
            </a:xfrm>
            <a:custGeom>
              <a:avLst/>
              <a:gdLst/>
              <a:ahLst/>
              <a:cxnLst/>
              <a:rect l="l" t="t" r="r" b="b"/>
              <a:pathLst>
                <a:path w="3345" h="4461" extrusionOk="0">
                  <a:moveTo>
                    <a:pt x="0" y="0"/>
                  </a:moveTo>
                  <a:cubicBezTo>
                    <a:pt x="0" y="0"/>
                    <a:pt x="1964" y="2927"/>
                    <a:pt x="3345" y="4461"/>
                  </a:cubicBezTo>
                  <a:cubicBezTo>
                    <a:pt x="2740" y="1325"/>
                    <a:pt x="2450" y="106"/>
                    <a:pt x="2450" y="106"/>
                  </a:cubicBezTo>
                  <a:lnTo>
                    <a:pt x="0" y="0"/>
                  </a:lnTo>
                  <a:close/>
                </a:path>
              </a:pathLst>
            </a:custGeom>
            <a:solidFill>
              <a:srgbClr val="D59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1087169" y="1479366"/>
              <a:ext cx="277887" cy="445721"/>
            </a:xfrm>
            <a:custGeom>
              <a:avLst/>
              <a:gdLst/>
              <a:ahLst/>
              <a:cxnLst/>
              <a:rect l="l" t="t" r="r" b="b"/>
              <a:pathLst>
                <a:path w="2520" h="4042" extrusionOk="0">
                  <a:moveTo>
                    <a:pt x="683" y="1"/>
                  </a:moveTo>
                  <a:lnTo>
                    <a:pt x="0" y="341"/>
                  </a:lnTo>
                  <a:cubicBezTo>
                    <a:pt x="0" y="341"/>
                    <a:pt x="300" y="1940"/>
                    <a:pt x="69" y="3763"/>
                  </a:cubicBezTo>
                  <a:cubicBezTo>
                    <a:pt x="707" y="3968"/>
                    <a:pt x="1214" y="4042"/>
                    <a:pt x="1611" y="4042"/>
                  </a:cubicBezTo>
                  <a:cubicBezTo>
                    <a:pt x="2023" y="4042"/>
                    <a:pt x="2318" y="3963"/>
                    <a:pt x="2519" y="3869"/>
                  </a:cubicBezTo>
                  <a:cubicBezTo>
                    <a:pt x="2170" y="2881"/>
                    <a:pt x="2027" y="1787"/>
                    <a:pt x="2027" y="1787"/>
                  </a:cubicBezTo>
                  <a:lnTo>
                    <a:pt x="683" y="1"/>
                  </a:lnTo>
                  <a:close/>
                </a:path>
              </a:pathLst>
            </a:custGeom>
            <a:solidFill>
              <a:srgbClr val="D59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1162485" y="1600776"/>
              <a:ext cx="181509" cy="237196"/>
            </a:xfrm>
            <a:custGeom>
              <a:avLst/>
              <a:gdLst/>
              <a:ahLst/>
              <a:cxnLst/>
              <a:rect l="l" t="t" r="r" b="b"/>
              <a:pathLst>
                <a:path w="1646" h="2151" extrusionOk="0">
                  <a:moveTo>
                    <a:pt x="0" y="0"/>
                  </a:moveTo>
                  <a:cubicBezTo>
                    <a:pt x="0" y="0"/>
                    <a:pt x="221" y="1780"/>
                    <a:pt x="1646" y="2151"/>
                  </a:cubicBezTo>
                  <a:cubicBezTo>
                    <a:pt x="1518" y="1680"/>
                    <a:pt x="1434" y="1244"/>
                    <a:pt x="1387" y="970"/>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1098527" y="1803565"/>
              <a:ext cx="338316" cy="82484"/>
            </a:xfrm>
            <a:custGeom>
              <a:avLst/>
              <a:gdLst/>
              <a:ahLst/>
              <a:cxnLst/>
              <a:rect l="l" t="t" r="r" b="b"/>
              <a:pathLst>
                <a:path w="3068" h="748" extrusionOk="0">
                  <a:moveTo>
                    <a:pt x="38" y="0"/>
                  </a:moveTo>
                  <a:cubicBezTo>
                    <a:pt x="28" y="165"/>
                    <a:pt x="16" y="334"/>
                    <a:pt x="0" y="505"/>
                  </a:cubicBezTo>
                  <a:cubicBezTo>
                    <a:pt x="482" y="629"/>
                    <a:pt x="960" y="669"/>
                    <a:pt x="1380" y="669"/>
                  </a:cubicBezTo>
                  <a:cubicBezTo>
                    <a:pt x="1746" y="669"/>
                    <a:pt x="2068" y="638"/>
                    <a:pt x="2310" y="605"/>
                  </a:cubicBezTo>
                  <a:cubicBezTo>
                    <a:pt x="2285" y="527"/>
                    <a:pt x="2263" y="449"/>
                    <a:pt x="2241" y="371"/>
                  </a:cubicBezTo>
                  <a:lnTo>
                    <a:pt x="2241" y="371"/>
                  </a:lnTo>
                  <a:cubicBezTo>
                    <a:pt x="2315" y="450"/>
                    <a:pt x="2610" y="747"/>
                    <a:pt x="2854" y="747"/>
                  </a:cubicBezTo>
                  <a:cubicBezTo>
                    <a:pt x="2900" y="747"/>
                    <a:pt x="2945" y="737"/>
                    <a:pt x="2986" y="711"/>
                  </a:cubicBezTo>
                  <a:cubicBezTo>
                    <a:pt x="2927" y="552"/>
                    <a:pt x="2846" y="455"/>
                    <a:pt x="2753" y="396"/>
                  </a:cubicBezTo>
                  <a:cubicBezTo>
                    <a:pt x="2893" y="377"/>
                    <a:pt x="3021" y="324"/>
                    <a:pt x="3067" y="209"/>
                  </a:cubicBezTo>
                  <a:cubicBezTo>
                    <a:pt x="2938" y="124"/>
                    <a:pt x="2821" y="92"/>
                    <a:pt x="2719" y="92"/>
                  </a:cubicBezTo>
                  <a:cubicBezTo>
                    <a:pt x="2477" y="92"/>
                    <a:pt x="2318" y="270"/>
                    <a:pt x="2263" y="340"/>
                  </a:cubicBezTo>
                  <a:cubicBezTo>
                    <a:pt x="2251" y="343"/>
                    <a:pt x="2241" y="346"/>
                    <a:pt x="2235" y="349"/>
                  </a:cubicBezTo>
                  <a:cubicBezTo>
                    <a:pt x="2223" y="303"/>
                    <a:pt x="2210" y="256"/>
                    <a:pt x="2198" y="209"/>
                  </a:cubicBezTo>
                  <a:cubicBezTo>
                    <a:pt x="2085" y="215"/>
                    <a:pt x="1974" y="218"/>
                    <a:pt x="1864" y="218"/>
                  </a:cubicBezTo>
                  <a:cubicBezTo>
                    <a:pt x="1047" y="218"/>
                    <a:pt x="329" y="69"/>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1399569" y="2637441"/>
              <a:ext cx="174451" cy="1220606"/>
            </a:xfrm>
            <a:custGeom>
              <a:avLst/>
              <a:gdLst/>
              <a:ahLst/>
              <a:cxnLst/>
              <a:rect l="l" t="t" r="r" b="b"/>
              <a:pathLst>
                <a:path w="1582" h="11069" extrusionOk="0">
                  <a:moveTo>
                    <a:pt x="291" y="0"/>
                  </a:moveTo>
                  <a:cubicBezTo>
                    <a:pt x="129" y="0"/>
                    <a:pt x="1" y="128"/>
                    <a:pt x="1" y="290"/>
                  </a:cubicBezTo>
                  <a:cubicBezTo>
                    <a:pt x="1" y="449"/>
                    <a:pt x="129" y="580"/>
                    <a:pt x="291" y="580"/>
                  </a:cubicBezTo>
                  <a:cubicBezTo>
                    <a:pt x="450" y="580"/>
                    <a:pt x="581" y="449"/>
                    <a:pt x="581" y="290"/>
                  </a:cubicBezTo>
                  <a:cubicBezTo>
                    <a:pt x="581" y="128"/>
                    <a:pt x="450" y="0"/>
                    <a:pt x="291" y="0"/>
                  </a:cubicBezTo>
                  <a:close/>
                  <a:moveTo>
                    <a:pt x="291" y="3647"/>
                  </a:moveTo>
                  <a:cubicBezTo>
                    <a:pt x="129" y="3647"/>
                    <a:pt x="1" y="3778"/>
                    <a:pt x="1" y="3937"/>
                  </a:cubicBezTo>
                  <a:cubicBezTo>
                    <a:pt x="1" y="4099"/>
                    <a:pt x="129" y="4227"/>
                    <a:pt x="291" y="4227"/>
                  </a:cubicBezTo>
                  <a:cubicBezTo>
                    <a:pt x="450" y="4227"/>
                    <a:pt x="581" y="4099"/>
                    <a:pt x="581" y="3937"/>
                  </a:cubicBezTo>
                  <a:cubicBezTo>
                    <a:pt x="581" y="3778"/>
                    <a:pt x="450" y="3647"/>
                    <a:pt x="291" y="3647"/>
                  </a:cubicBezTo>
                  <a:close/>
                  <a:moveTo>
                    <a:pt x="930" y="7126"/>
                  </a:moveTo>
                  <a:cubicBezTo>
                    <a:pt x="768" y="7126"/>
                    <a:pt x="637" y="7257"/>
                    <a:pt x="637" y="7419"/>
                  </a:cubicBezTo>
                  <a:cubicBezTo>
                    <a:pt x="637" y="7578"/>
                    <a:pt x="768" y="7709"/>
                    <a:pt x="930" y="7709"/>
                  </a:cubicBezTo>
                  <a:cubicBezTo>
                    <a:pt x="1089" y="7709"/>
                    <a:pt x="1220" y="7578"/>
                    <a:pt x="1220" y="7419"/>
                  </a:cubicBezTo>
                  <a:cubicBezTo>
                    <a:pt x="1220" y="7257"/>
                    <a:pt x="1089" y="7126"/>
                    <a:pt x="930" y="7126"/>
                  </a:cubicBezTo>
                  <a:close/>
                  <a:moveTo>
                    <a:pt x="1288" y="10486"/>
                  </a:moveTo>
                  <a:cubicBezTo>
                    <a:pt x="1129" y="10486"/>
                    <a:pt x="998" y="10617"/>
                    <a:pt x="998" y="10776"/>
                  </a:cubicBezTo>
                  <a:cubicBezTo>
                    <a:pt x="998" y="10938"/>
                    <a:pt x="1129" y="11069"/>
                    <a:pt x="1288" y="11069"/>
                  </a:cubicBezTo>
                  <a:cubicBezTo>
                    <a:pt x="1450" y="11069"/>
                    <a:pt x="1581" y="10938"/>
                    <a:pt x="1581" y="10776"/>
                  </a:cubicBezTo>
                  <a:cubicBezTo>
                    <a:pt x="1581" y="10617"/>
                    <a:pt x="1450" y="10486"/>
                    <a:pt x="1288" y="104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1255554" y="1383871"/>
              <a:ext cx="326186" cy="79176"/>
            </a:xfrm>
            <a:custGeom>
              <a:avLst/>
              <a:gdLst/>
              <a:ahLst/>
              <a:cxnLst/>
              <a:rect l="l" t="t" r="r" b="b"/>
              <a:pathLst>
                <a:path w="2958" h="718" extrusionOk="0">
                  <a:moveTo>
                    <a:pt x="635" y="0"/>
                  </a:moveTo>
                  <a:cubicBezTo>
                    <a:pt x="419" y="0"/>
                    <a:pt x="180" y="23"/>
                    <a:pt x="1" y="103"/>
                  </a:cubicBezTo>
                  <a:cubicBezTo>
                    <a:pt x="512" y="518"/>
                    <a:pt x="1079" y="621"/>
                    <a:pt x="1079" y="621"/>
                  </a:cubicBezTo>
                  <a:cubicBezTo>
                    <a:pt x="1079" y="621"/>
                    <a:pt x="1117" y="555"/>
                    <a:pt x="1188" y="44"/>
                  </a:cubicBezTo>
                  <a:cubicBezTo>
                    <a:pt x="1188" y="44"/>
                    <a:pt x="933" y="0"/>
                    <a:pt x="635" y="0"/>
                  </a:cubicBezTo>
                  <a:close/>
                  <a:moveTo>
                    <a:pt x="2909" y="228"/>
                  </a:moveTo>
                  <a:lnTo>
                    <a:pt x="2317" y="271"/>
                  </a:lnTo>
                  <a:lnTo>
                    <a:pt x="2342" y="714"/>
                  </a:lnTo>
                  <a:cubicBezTo>
                    <a:pt x="2368" y="716"/>
                    <a:pt x="2393" y="717"/>
                    <a:pt x="2416" y="717"/>
                  </a:cubicBezTo>
                  <a:cubicBezTo>
                    <a:pt x="2958" y="717"/>
                    <a:pt x="2909" y="228"/>
                    <a:pt x="2909" y="228"/>
                  </a:cubicBezTo>
                  <a:close/>
                </a:path>
              </a:pathLst>
            </a:custGeom>
            <a:solidFill>
              <a:srgbClr val="FFF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964106" y="1163548"/>
              <a:ext cx="638698" cy="619290"/>
            </a:xfrm>
            <a:custGeom>
              <a:avLst/>
              <a:gdLst/>
              <a:ahLst/>
              <a:cxnLst/>
              <a:rect l="l" t="t" r="r" b="b"/>
              <a:pathLst>
                <a:path w="5792" h="5616" extrusionOk="0">
                  <a:moveTo>
                    <a:pt x="5530" y="0"/>
                  </a:moveTo>
                  <a:cubicBezTo>
                    <a:pt x="5530" y="0"/>
                    <a:pt x="4810" y="717"/>
                    <a:pt x="3831" y="917"/>
                  </a:cubicBezTo>
                  <a:cubicBezTo>
                    <a:pt x="3721" y="939"/>
                    <a:pt x="3632" y="949"/>
                    <a:pt x="3563" y="949"/>
                  </a:cubicBezTo>
                  <a:cubicBezTo>
                    <a:pt x="3020" y="949"/>
                    <a:pt x="3622" y="337"/>
                    <a:pt x="3623" y="337"/>
                  </a:cubicBezTo>
                  <a:lnTo>
                    <a:pt x="3623" y="337"/>
                  </a:lnTo>
                  <a:cubicBezTo>
                    <a:pt x="3622" y="337"/>
                    <a:pt x="2242" y="1082"/>
                    <a:pt x="1927" y="1116"/>
                  </a:cubicBezTo>
                  <a:cubicBezTo>
                    <a:pt x="1808" y="1425"/>
                    <a:pt x="1721" y="1721"/>
                    <a:pt x="1662" y="1955"/>
                  </a:cubicBezTo>
                  <a:cubicBezTo>
                    <a:pt x="1472" y="1594"/>
                    <a:pt x="1135" y="1376"/>
                    <a:pt x="813" y="1376"/>
                  </a:cubicBezTo>
                  <a:cubicBezTo>
                    <a:pt x="711" y="1376"/>
                    <a:pt x="611" y="1398"/>
                    <a:pt x="518" y="1443"/>
                  </a:cubicBezTo>
                  <a:cubicBezTo>
                    <a:pt x="122" y="1640"/>
                    <a:pt x="1" y="2198"/>
                    <a:pt x="244" y="2690"/>
                  </a:cubicBezTo>
                  <a:cubicBezTo>
                    <a:pt x="430" y="3065"/>
                    <a:pt x="776" y="3293"/>
                    <a:pt x="1106" y="3293"/>
                  </a:cubicBezTo>
                  <a:cubicBezTo>
                    <a:pt x="1208" y="3293"/>
                    <a:pt x="1307" y="3272"/>
                    <a:pt x="1400" y="3226"/>
                  </a:cubicBezTo>
                  <a:cubicBezTo>
                    <a:pt x="1472" y="3189"/>
                    <a:pt x="1534" y="3142"/>
                    <a:pt x="1587" y="3086"/>
                  </a:cubicBezTo>
                  <a:cubicBezTo>
                    <a:pt x="1587" y="3089"/>
                    <a:pt x="1587" y="3096"/>
                    <a:pt x="1587" y="3099"/>
                  </a:cubicBezTo>
                  <a:cubicBezTo>
                    <a:pt x="1637" y="3859"/>
                    <a:pt x="2077" y="4679"/>
                    <a:pt x="2681" y="5081"/>
                  </a:cubicBezTo>
                  <a:cubicBezTo>
                    <a:pt x="3117" y="5373"/>
                    <a:pt x="3899" y="5615"/>
                    <a:pt x="4368" y="5615"/>
                  </a:cubicBezTo>
                  <a:cubicBezTo>
                    <a:pt x="4550" y="5615"/>
                    <a:pt x="4685" y="5579"/>
                    <a:pt x="4735" y="5496"/>
                  </a:cubicBezTo>
                  <a:cubicBezTo>
                    <a:pt x="4913" y="5200"/>
                    <a:pt x="5552" y="3170"/>
                    <a:pt x="5670" y="2126"/>
                  </a:cubicBezTo>
                  <a:cubicBezTo>
                    <a:pt x="5792" y="1082"/>
                    <a:pt x="5530" y="0"/>
                    <a:pt x="5530" y="0"/>
                  </a:cubicBezTo>
                  <a:close/>
                </a:path>
              </a:pathLst>
            </a:custGeom>
            <a:solidFill>
              <a:srgbClr val="D59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91" name="Google Shape;991;p47"/>
            <p:cNvSpPr/>
            <p:nvPr/>
          </p:nvSpPr>
          <p:spPr>
            <a:xfrm>
              <a:off x="1234933" y="1486313"/>
              <a:ext cx="338757" cy="66053"/>
            </a:xfrm>
            <a:custGeom>
              <a:avLst/>
              <a:gdLst/>
              <a:ahLst/>
              <a:cxnLst/>
              <a:rect l="l" t="t" r="r" b="b"/>
              <a:pathLst>
                <a:path w="3072" h="599" extrusionOk="0">
                  <a:moveTo>
                    <a:pt x="3071" y="16"/>
                  </a:moveTo>
                  <a:lnTo>
                    <a:pt x="3071" y="16"/>
                  </a:lnTo>
                  <a:cubicBezTo>
                    <a:pt x="2847" y="50"/>
                    <a:pt x="2685" y="162"/>
                    <a:pt x="2685" y="299"/>
                  </a:cubicBezTo>
                  <a:cubicBezTo>
                    <a:pt x="2685" y="405"/>
                    <a:pt x="2787" y="499"/>
                    <a:pt x="2940" y="552"/>
                  </a:cubicBezTo>
                  <a:cubicBezTo>
                    <a:pt x="2987" y="371"/>
                    <a:pt x="3031" y="190"/>
                    <a:pt x="3071" y="16"/>
                  </a:cubicBezTo>
                  <a:close/>
                  <a:moveTo>
                    <a:pt x="537" y="0"/>
                  </a:moveTo>
                  <a:cubicBezTo>
                    <a:pt x="241" y="0"/>
                    <a:pt x="1" y="134"/>
                    <a:pt x="1" y="299"/>
                  </a:cubicBezTo>
                  <a:cubicBezTo>
                    <a:pt x="1" y="465"/>
                    <a:pt x="241" y="599"/>
                    <a:pt x="537" y="599"/>
                  </a:cubicBezTo>
                  <a:cubicBezTo>
                    <a:pt x="830" y="599"/>
                    <a:pt x="1070" y="465"/>
                    <a:pt x="1070" y="299"/>
                  </a:cubicBezTo>
                  <a:cubicBezTo>
                    <a:pt x="1070" y="134"/>
                    <a:pt x="830" y="0"/>
                    <a:pt x="537" y="0"/>
                  </a:cubicBezTo>
                  <a:close/>
                </a:path>
              </a:pathLst>
            </a:custGeom>
            <a:solidFill>
              <a:srgbClr val="AF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p:cNvSpPr/>
            <p:nvPr/>
          </p:nvSpPr>
          <p:spPr>
            <a:xfrm>
              <a:off x="1039752" y="1499326"/>
              <a:ext cx="50946" cy="50946"/>
            </a:xfrm>
            <a:custGeom>
              <a:avLst/>
              <a:gdLst/>
              <a:ahLst/>
              <a:cxnLst/>
              <a:rect l="l" t="t" r="r" b="b"/>
              <a:pathLst>
                <a:path w="462" h="462" extrusionOk="0">
                  <a:moveTo>
                    <a:pt x="231" y="1"/>
                  </a:moveTo>
                  <a:cubicBezTo>
                    <a:pt x="103" y="1"/>
                    <a:pt x="0" y="104"/>
                    <a:pt x="0" y="231"/>
                  </a:cubicBezTo>
                  <a:cubicBezTo>
                    <a:pt x="0" y="359"/>
                    <a:pt x="103" y="462"/>
                    <a:pt x="231" y="462"/>
                  </a:cubicBezTo>
                  <a:cubicBezTo>
                    <a:pt x="359" y="462"/>
                    <a:pt x="462" y="359"/>
                    <a:pt x="462" y="231"/>
                  </a:cubicBezTo>
                  <a:cubicBezTo>
                    <a:pt x="462" y="104"/>
                    <a:pt x="359" y="1"/>
                    <a:pt x="2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p:nvPr/>
          </p:nvSpPr>
          <p:spPr>
            <a:xfrm>
              <a:off x="1245299" y="1286501"/>
              <a:ext cx="352431" cy="343609"/>
            </a:xfrm>
            <a:custGeom>
              <a:avLst/>
              <a:gdLst/>
              <a:ahLst/>
              <a:cxnLst/>
              <a:rect l="l" t="t" r="r" b="b"/>
              <a:pathLst>
                <a:path w="3196" h="3116" extrusionOk="0">
                  <a:moveTo>
                    <a:pt x="887" y="1"/>
                  </a:moveTo>
                  <a:cubicBezTo>
                    <a:pt x="564" y="1"/>
                    <a:pt x="207" y="195"/>
                    <a:pt x="0" y="394"/>
                  </a:cubicBezTo>
                  <a:cubicBezTo>
                    <a:pt x="263" y="243"/>
                    <a:pt x="574" y="202"/>
                    <a:pt x="836" y="202"/>
                  </a:cubicBezTo>
                  <a:cubicBezTo>
                    <a:pt x="1154" y="202"/>
                    <a:pt x="1400" y="263"/>
                    <a:pt x="1400" y="263"/>
                  </a:cubicBezTo>
                  <a:cubicBezTo>
                    <a:pt x="1270" y="74"/>
                    <a:pt x="1084" y="1"/>
                    <a:pt x="887" y="1"/>
                  </a:cubicBezTo>
                  <a:close/>
                  <a:moveTo>
                    <a:pt x="3062" y="131"/>
                  </a:moveTo>
                  <a:cubicBezTo>
                    <a:pt x="2864" y="131"/>
                    <a:pt x="2678" y="203"/>
                    <a:pt x="2547" y="394"/>
                  </a:cubicBezTo>
                  <a:cubicBezTo>
                    <a:pt x="2547" y="394"/>
                    <a:pt x="2803" y="331"/>
                    <a:pt x="3128" y="331"/>
                  </a:cubicBezTo>
                  <a:cubicBezTo>
                    <a:pt x="3136" y="331"/>
                    <a:pt x="3144" y="332"/>
                    <a:pt x="3152" y="332"/>
                  </a:cubicBezTo>
                  <a:cubicBezTo>
                    <a:pt x="3152" y="266"/>
                    <a:pt x="3148" y="201"/>
                    <a:pt x="3145" y="135"/>
                  </a:cubicBezTo>
                  <a:cubicBezTo>
                    <a:pt x="3117" y="133"/>
                    <a:pt x="3089" y="131"/>
                    <a:pt x="3062" y="131"/>
                  </a:cubicBezTo>
                  <a:close/>
                  <a:moveTo>
                    <a:pt x="729" y="851"/>
                  </a:moveTo>
                  <a:cubicBezTo>
                    <a:pt x="242" y="851"/>
                    <a:pt x="87" y="961"/>
                    <a:pt x="78" y="967"/>
                  </a:cubicBezTo>
                  <a:lnTo>
                    <a:pt x="109" y="1008"/>
                  </a:lnTo>
                  <a:cubicBezTo>
                    <a:pt x="112" y="1008"/>
                    <a:pt x="260" y="902"/>
                    <a:pt x="733" y="902"/>
                  </a:cubicBezTo>
                  <a:cubicBezTo>
                    <a:pt x="746" y="902"/>
                    <a:pt x="760" y="902"/>
                    <a:pt x="773" y="902"/>
                  </a:cubicBezTo>
                  <a:cubicBezTo>
                    <a:pt x="646" y="983"/>
                    <a:pt x="552" y="1114"/>
                    <a:pt x="527" y="1267"/>
                  </a:cubicBezTo>
                  <a:cubicBezTo>
                    <a:pt x="882" y="1451"/>
                    <a:pt x="1172" y="1504"/>
                    <a:pt x="1172" y="1504"/>
                  </a:cubicBezTo>
                  <a:cubicBezTo>
                    <a:pt x="1172" y="1504"/>
                    <a:pt x="1210" y="1438"/>
                    <a:pt x="1281" y="943"/>
                  </a:cubicBezTo>
                  <a:cubicBezTo>
                    <a:pt x="1337" y="949"/>
                    <a:pt x="1394" y="955"/>
                    <a:pt x="1456" y="964"/>
                  </a:cubicBezTo>
                  <a:lnTo>
                    <a:pt x="1465" y="914"/>
                  </a:lnTo>
                  <a:cubicBezTo>
                    <a:pt x="1162" y="868"/>
                    <a:pt x="920" y="851"/>
                    <a:pt x="729" y="851"/>
                  </a:cubicBezTo>
                  <a:close/>
                  <a:moveTo>
                    <a:pt x="2569" y="1164"/>
                  </a:moveTo>
                  <a:lnTo>
                    <a:pt x="2569" y="1164"/>
                  </a:lnTo>
                  <a:cubicBezTo>
                    <a:pt x="2525" y="1239"/>
                    <a:pt x="2475" y="1354"/>
                    <a:pt x="2457" y="1507"/>
                  </a:cubicBezTo>
                  <a:cubicBezTo>
                    <a:pt x="2447" y="1351"/>
                    <a:pt x="2441" y="1226"/>
                    <a:pt x="2438" y="1176"/>
                  </a:cubicBezTo>
                  <a:lnTo>
                    <a:pt x="2569" y="1164"/>
                  </a:lnTo>
                  <a:close/>
                  <a:moveTo>
                    <a:pt x="3192" y="1064"/>
                  </a:moveTo>
                  <a:lnTo>
                    <a:pt x="2379" y="1126"/>
                  </a:lnTo>
                  <a:lnTo>
                    <a:pt x="2382" y="1179"/>
                  </a:lnTo>
                  <a:lnTo>
                    <a:pt x="2385" y="1179"/>
                  </a:lnTo>
                  <a:cubicBezTo>
                    <a:pt x="2394" y="1335"/>
                    <a:pt x="2444" y="2227"/>
                    <a:pt x="2425" y="2529"/>
                  </a:cubicBezTo>
                  <a:cubicBezTo>
                    <a:pt x="2324" y="2571"/>
                    <a:pt x="2178" y="2580"/>
                    <a:pt x="2074" y="2580"/>
                  </a:cubicBezTo>
                  <a:cubicBezTo>
                    <a:pt x="2001" y="2580"/>
                    <a:pt x="1950" y="2576"/>
                    <a:pt x="1948" y="2576"/>
                  </a:cubicBezTo>
                  <a:lnTo>
                    <a:pt x="1945" y="2629"/>
                  </a:lnTo>
                  <a:cubicBezTo>
                    <a:pt x="1948" y="2629"/>
                    <a:pt x="2008" y="2632"/>
                    <a:pt x="2082" y="2632"/>
                  </a:cubicBezTo>
                  <a:cubicBezTo>
                    <a:pt x="2198" y="2632"/>
                    <a:pt x="2354" y="2623"/>
                    <a:pt x="2463" y="2573"/>
                  </a:cubicBezTo>
                  <a:lnTo>
                    <a:pt x="2475" y="2567"/>
                  </a:lnTo>
                  <a:lnTo>
                    <a:pt x="2478" y="2551"/>
                  </a:lnTo>
                  <a:cubicBezTo>
                    <a:pt x="2491" y="2364"/>
                    <a:pt x="2475" y="1934"/>
                    <a:pt x="2460" y="1597"/>
                  </a:cubicBezTo>
                  <a:lnTo>
                    <a:pt x="2460" y="1597"/>
                  </a:lnTo>
                  <a:cubicBezTo>
                    <a:pt x="2477" y="1598"/>
                    <a:pt x="2494" y="1599"/>
                    <a:pt x="2511" y="1599"/>
                  </a:cubicBezTo>
                  <a:cubicBezTo>
                    <a:pt x="2979" y="1599"/>
                    <a:pt x="3002" y="1226"/>
                    <a:pt x="3002" y="1133"/>
                  </a:cubicBezTo>
                  <a:lnTo>
                    <a:pt x="3195" y="1117"/>
                  </a:lnTo>
                  <a:lnTo>
                    <a:pt x="3192" y="1064"/>
                  </a:lnTo>
                  <a:close/>
                  <a:moveTo>
                    <a:pt x="1099" y="2452"/>
                  </a:moveTo>
                  <a:cubicBezTo>
                    <a:pt x="1044" y="2452"/>
                    <a:pt x="987" y="2482"/>
                    <a:pt x="957" y="2532"/>
                  </a:cubicBezTo>
                  <a:cubicBezTo>
                    <a:pt x="939" y="2563"/>
                    <a:pt x="929" y="2601"/>
                    <a:pt x="929" y="2635"/>
                  </a:cubicBezTo>
                  <a:cubicBezTo>
                    <a:pt x="926" y="2651"/>
                    <a:pt x="929" y="2666"/>
                    <a:pt x="932" y="2685"/>
                  </a:cubicBezTo>
                  <a:cubicBezTo>
                    <a:pt x="935" y="2701"/>
                    <a:pt x="939" y="2716"/>
                    <a:pt x="945" y="2732"/>
                  </a:cubicBezTo>
                  <a:cubicBezTo>
                    <a:pt x="951" y="2716"/>
                    <a:pt x="954" y="2701"/>
                    <a:pt x="957" y="2685"/>
                  </a:cubicBezTo>
                  <a:lnTo>
                    <a:pt x="970" y="2641"/>
                  </a:lnTo>
                  <a:cubicBezTo>
                    <a:pt x="979" y="2610"/>
                    <a:pt x="988" y="2585"/>
                    <a:pt x="1001" y="2560"/>
                  </a:cubicBezTo>
                  <a:cubicBezTo>
                    <a:pt x="1032" y="2514"/>
                    <a:pt x="1076" y="2479"/>
                    <a:pt x="1138" y="2457"/>
                  </a:cubicBezTo>
                  <a:cubicBezTo>
                    <a:pt x="1125" y="2454"/>
                    <a:pt x="1112" y="2452"/>
                    <a:pt x="1099" y="2452"/>
                  </a:cubicBezTo>
                  <a:close/>
                  <a:moveTo>
                    <a:pt x="1182" y="2654"/>
                  </a:moveTo>
                  <a:lnTo>
                    <a:pt x="1150" y="2694"/>
                  </a:lnTo>
                  <a:cubicBezTo>
                    <a:pt x="1546" y="2978"/>
                    <a:pt x="2089" y="3112"/>
                    <a:pt x="2095" y="3115"/>
                  </a:cubicBezTo>
                  <a:lnTo>
                    <a:pt x="2107" y="3062"/>
                  </a:lnTo>
                  <a:cubicBezTo>
                    <a:pt x="2101" y="3062"/>
                    <a:pt x="1571" y="2928"/>
                    <a:pt x="1182" y="265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967524" y="915436"/>
              <a:ext cx="612012" cy="329274"/>
            </a:xfrm>
            <a:custGeom>
              <a:avLst/>
              <a:gdLst/>
              <a:ahLst/>
              <a:cxnLst/>
              <a:rect l="l" t="t" r="r" b="b"/>
              <a:pathLst>
                <a:path w="5550" h="2986" extrusionOk="0">
                  <a:moveTo>
                    <a:pt x="3853" y="1"/>
                  </a:moveTo>
                  <a:cubicBezTo>
                    <a:pt x="2656" y="1"/>
                    <a:pt x="540" y="362"/>
                    <a:pt x="425" y="642"/>
                  </a:cubicBezTo>
                  <a:cubicBezTo>
                    <a:pt x="275" y="1000"/>
                    <a:pt x="1" y="1836"/>
                    <a:pt x="1" y="1836"/>
                  </a:cubicBezTo>
                  <a:cubicBezTo>
                    <a:pt x="1" y="1836"/>
                    <a:pt x="180" y="1818"/>
                    <a:pt x="482" y="1818"/>
                  </a:cubicBezTo>
                  <a:cubicBezTo>
                    <a:pt x="1314" y="1818"/>
                    <a:pt x="3080" y="1955"/>
                    <a:pt x="4630" y="2986"/>
                  </a:cubicBezTo>
                  <a:cubicBezTo>
                    <a:pt x="5328" y="2521"/>
                    <a:pt x="5549" y="2465"/>
                    <a:pt x="5549" y="2465"/>
                  </a:cubicBezTo>
                  <a:cubicBezTo>
                    <a:pt x="5549" y="2465"/>
                    <a:pt x="5106" y="477"/>
                    <a:pt x="4595" y="106"/>
                  </a:cubicBezTo>
                  <a:cubicBezTo>
                    <a:pt x="4476" y="32"/>
                    <a:pt x="4204" y="1"/>
                    <a:pt x="3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1262832" y="1047211"/>
              <a:ext cx="292994" cy="84469"/>
            </a:xfrm>
            <a:custGeom>
              <a:avLst/>
              <a:gdLst/>
              <a:ahLst/>
              <a:cxnLst/>
              <a:rect l="l" t="t" r="r" b="b"/>
              <a:pathLst>
                <a:path w="2657" h="766" extrusionOk="0">
                  <a:moveTo>
                    <a:pt x="777" y="1"/>
                  </a:moveTo>
                  <a:cubicBezTo>
                    <a:pt x="696" y="1"/>
                    <a:pt x="614" y="10"/>
                    <a:pt x="533" y="33"/>
                  </a:cubicBezTo>
                  <a:cubicBezTo>
                    <a:pt x="0" y="179"/>
                    <a:pt x="748" y="267"/>
                    <a:pt x="748" y="267"/>
                  </a:cubicBezTo>
                  <a:cubicBezTo>
                    <a:pt x="748" y="267"/>
                    <a:pt x="446" y="345"/>
                    <a:pt x="515" y="460"/>
                  </a:cubicBezTo>
                  <a:cubicBezTo>
                    <a:pt x="568" y="547"/>
                    <a:pt x="1241" y="619"/>
                    <a:pt x="1549" y="647"/>
                  </a:cubicBezTo>
                  <a:cubicBezTo>
                    <a:pt x="1599" y="719"/>
                    <a:pt x="1671" y="765"/>
                    <a:pt x="1749" y="765"/>
                  </a:cubicBezTo>
                  <a:cubicBezTo>
                    <a:pt x="1864" y="765"/>
                    <a:pt x="1961" y="669"/>
                    <a:pt x="2001" y="535"/>
                  </a:cubicBezTo>
                  <a:cubicBezTo>
                    <a:pt x="2167" y="482"/>
                    <a:pt x="2432" y="388"/>
                    <a:pt x="2413" y="329"/>
                  </a:cubicBezTo>
                  <a:cubicBezTo>
                    <a:pt x="2396" y="274"/>
                    <a:pt x="2334" y="264"/>
                    <a:pt x="2293" y="264"/>
                  </a:cubicBezTo>
                  <a:cubicBezTo>
                    <a:pt x="2272" y="264"/>
                    <a:pt x="2257" y="267"/>
                    <a:pt x="2257" y="267"/>
                  </a:cubicBezTo>
                  <a:cubicBezTo>
                    <a:pt x="2257" y="267"/>
                    <a:pt x="2657" y="1"/>
                    <a:pt x="2470" y="1"/>
                  </a:cubicBezTo>
                  <a:cubicBezTo>
                    <a:pt x="2466" y="1"/>
                    <a:pt x="2461" y="1"/>
                    <a:pt x="2456" y="2"/>
                  </a:cubicBezTo>
                  <a:cubicBezTo>
                    <a:pt x="2304" y="8"/>
                    <a:pt x="2079" y="108"/>
                    <a:pt x="1958" y="164"/>
                  </a:cubicBezTo>
                  <a:cubicBezTo>
                    <a:pt x="1908" y="83"/>
                    <a:pt x="1833" y="33"/>
                    <a:pt x="1749" y="33"/>
                  </a:cubicBezTo>
                  <a:cubicBezTo>
                    <a:pt x="1649" y="33"/>
                    <a:pt x="1562" y="105"/>
                    <a:pt x="1515" y="211"/>
                  </a:cubicBezTo>
                  <a:cubicBezTo>
                    <a:pt x="1349" y="123"/>
                    <a:pt x="1068" y="1"/>
                    <a:pt x="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47"/>
          <p:cNvGrpSpPr/>
          <p:nvPr/>
        </p:nvGrpSpPr>
        <p:grpSpPr>
          <a:xfrm>
            <a:off x="6978884" y="3202888"/>
            <a:ext cx="1942726" cy="612089"/>
            <a:chOff x="3094115" y="1702226"/>
            <a:chExt cx="1678236" cy="528757"/>
          </a:xfrm>
        </p:grpSpPr>
        <p:sp>
          <p:nvSpPr>
            <p:cNvPr id="997" name="Google Shape;997;p47"/>
            <p:cNvSpPr/>
            <p:nvPr/>
          </p:nvSpPr>
          <p:spPr>
            <a:xfrm>
              <a:off x="4180954" y="2019367"/>
              <a:ext cx="434253" cy="211503"/>
            </a:xfrm>
            <a:custGeom>
              <a:avLst/>
              <a:gdLst/>
              <a:ahLst/>
              <a:cxnLst/>
              <a:rect l="l" t="t" r="r" b="b"/>
              <a:pathLst>
                <a:path w="3938" h="1918" extrusionOk="0">
                  <a:moveTo>
                    <a:pt x="1880" y="1"/>
                  </a:moveTo>
                  <a:cubicBezTo>
                    <a:pt x="1273" y="141"/>
                    <a:pt x="1" y="973"/>
                    <a:pt x="1" y="973"/>
                  </a:cubicBezTo>
                  <a:lnTo>
                    <a:pt x="3635" y="1918"/>
                  </a:lnTo>
                  <a:lnTo>
                    <a:pt x="3938" y="1737"/>
                  </a:lnTo>
                  <a:lnTo>
                    <a:pt x="1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7"/>
            <p:cNvSpPr/>
            <p:nvPr/>
          </p:nvSpPr>
          <p:spPr>
            <a:xfrm>
              <a:off x="3907700" y="1997754"/>
              <a:ext cx="719197" cy="213157"/>
            </a:xfrm>
            <a:custGeom>
              <a:avLst/>
              <a:gdLst/>
              <a:ahLst/>
              <a:cxnLst/>
              <a:rect l="l" t="t" r="r" b="b"/>
              <a:pathLst>
                <a:path w="6522" h="1933" extrusionOk="0">
                  <a:moveTo>
                    <a:pt x="4549" y="0"/>
                  </a:moveTo>
                  <a:lnTo>
                    <a:pt x="2426" y="530"/>
                  </a:lnTo>
                  <a:lnTo>
                    <a:pt x="1" y="1609"/>
                  </a:lnTo>
                  <a:cubicBezTo>
                    <a:pt x="1" y="1609"/>
                    <a:pt x="75" y="1619"/>
                    <a:pt x="223" y="1619"/>
                  </a:cubicBezTo>
                  <a:cubicBezTo>
                    <a:pt x="572" y="1619"/>
                    <a:pt x="1328" y="1561"/>
                    <a:pt x="2479" y="1169"/>
                  </a:cubicBezTo>
                  <a:cubicBezTo>
                    <a:pt x="3345" y="873"/>
                    <a:pt x="3872" y="565"/>
                    <a:pt x="4178" y="340"/>
                  </a:cubicBezTo>
                  <a:lnTo>
                    <a:pt x="6416" y="1933"/>
                  </a:lnTo>
                  <a:lnTo>
                    <a:pt x="6522" y="1867"/>
                  </a:lnTo>
                  <a:lnTo>
                    <a:pt x="4358" y="197"/>
                  </a:lnTo>
                  <a:cubicBezTo>
                    <a:pt x="4496" y="75"/>
                    <a:pt x="454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3347079" y="1779416"/>
              <a:ext cx="309204" cy="334236"/>
            </a:xfrm>
            <a:custGeom>
              <a:avLst/>
              <a:gdLst/>
              <a:ahLst/>
              <a:cxnLst/>
              <a:rect l="l" t="t" r="r" b="b"/>
              <a:pathLst>
                <a:path w="2804" h="3031" extrusionOk="0">
                  <a:moveTo>
                    <a:pt x="551" y="0"/>
                  </a:moveTo>
                  <a:cubicBezTo>
                    <a:pt x="496" y="0"/>
                    <a:pt x="440" y="12"/>
                    <a:pt x="387" y="35"/>
                  </a:cubicBezTo>
                  <a:lnTo>
                    <a:pt x="1" y="213"/>
                  </a:lnTo>
                  <a:lnTo>
                    <a:pt x="659" y="3031"/>
                  </a:lnTo>
                  <a:lnTo>
                    <a:pt x="2803" y="2211"/>
                  </a:lnTo>
                  <a:cubicBezTo>
                    <a:pt x="2803" y="2211"/>
                    <a:pt x="2361" y="2192"/>
                    <a:pt x="1828" y="1494"/>
                  </a:cubicBezTo>
                  <a:cubicBezTo>
                    <a:pt x="1478" y="1036"/>
                    <a:pt x="1098" y="490"/>
                    <a:pt x="877" y="169"/>
                  </a:cubicBezTo>
                  <a:cubicBezTo>
                    <a:pt x="801" y="61"/>
                    <a:pt x="678" y="0"/>
                    <a:pt x="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3316864" y="1702226"/>
              <a:ext cx="1455487" cy="528757"/>
            </a:xfrm>
            <a:custGeom>
              <a:avLst/>
              <a:gdLst/>
              <a:ahLst/>
              <a:cxnLst/>
              <a:rect l="l" t="t" r="r" b="b"/>
              <a:pathLst>
                <a:path w="13199" h="4795" extrusionOk="0">
                  <a:moveTo>
                    <a:pt x="11468" y="1"/>
                  </a:moveTo>
                  <a:cubicBezTo>
                    <a:pt x="11149" y="1"/>
                    <a:pt x="10730" y="69"/>
                    <a:pt x="10184" y="265"/>
                  </a:cubicBezTo>
                  <a:cubicBezTo>
                    <a:pt x="7930" y="1044"/>
                    <a:pt x="933" y="3731"/>
                    <a:pt x="933" y="3731"/>
                  </a:cubicBezTo>
                  <a:lnTo>
                    <a:pt x="1" y="4547"/>
                  </a:lnTo>
                  <a:lnTo>
                    <a:pt x="1" y="4794"/>
                  </a:lnTo>
                  <a:cubicBezTo>
                    <a:pt x="1" y="4794"/>
                    <a:pt x="61" y="4794"/>
                    <a:pt x="168" y="4794"/>
                  </a:cubicBezTo>
                  <a:cubicBezTo>
                    <a:pt x="826" y="4794"/>
                    <a:pt x="3268" y="4778"/>
                    <a:pt x="4573" y="4547"/>
                  </a:cubicBezTo>
                  <a:cubicBezTo>
                    <a:pt x="12784" y="1876"/>
                    <a:pt x="13198" y="1137"/>
                    <a:pt x="13108" y="742"/>
                  </a:cubicBezTo>
                  <a:cubicBezTo>
                    <a:pt x="13039" y="427"/>
                    <a:pt x="12416" y="374"/>
                    <a:pt x="12416" y="374"/>
                  </a:cubicBezTo>
                  <a:cubicBezTo>
                    <a:pt x="12416" y="374"/>
                    <a:pt x="12214" y="1"/>
                    <a:pt x="1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3818380" y="1868515"/>
              <a:ext cx="110" cy="110"/>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3139878" y="1759236"/>
              <a:ext cx="857369" cy="260243"/>
            </a:xfrm>
            <a:custGeom>
              <a:avLst/>
              <a:gdLst/>
              <a:ahLst/>
              <a:cxnLst/>
              <a:rect l="l" t="t" r="r" b="b"/>
              <a:pathLst>
                <a:path w="7775" h="2360" extrusionOk="0">
                  <a:moveTo>
                    <a:pt x="586" y="0"/>
                  </a:moveTo>
                  <a:lnTo>
                    <a:pt x="0" y="147"/>
                  </a:lnTo>
                  <a:lnTo>
                    <a:pt x="6450" y="2360"/>
                  </a:lnTo>
                  <a:lnTo>
                    <a:pt x="7774" y="1474"/>
                  </a:lnTo>
                  <a:lnTo>
                    <a:pt x="5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7"/>
            <p:cNvSpPr/>
            <p:nvPr/>
          </p:nvSpPr>
          <p:spPr>
            <a:xfrm>
              <a:off x="3177701" y="1759236"/>
              <a:ext cx="845680" cy="173348"/>
            </a:xfrm>
            <a:custGeom>
              <a:avLst/>
              <a:gdLst/>
              <a:ahLst/>
              <a:cxnLst/>
              <a:rect l="l" t="t" r="r" b="b"/>
              <a:pathLst>
                <a:path w="7669" h="1572" extrusionOk="0">
                  <a:moveTo>
                    <a:pt x="243" y="0"/>
                  </a:moveTo>
                  <a:lnTo>
                    <a:pt x="0" y="81"/>
                  </a:lnTo>
                  <a:lnTo>
                    <a:pt x="7288" y="1571"/>
                  </a:lnTo>
                  <a:lnTo>
                    <a:pt x="7668" y="1319"/>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3848595" y="1883292"/>
              <a:ext cx="263110" cy="176215"/>
            </a:xfrm>
            <a:custGeom>
              <a:avLst/>
              <a:gdLst/>
              <a:ahLst/>
              <a:cxnLst/>
              <a:rect l="l" t="t" r="r" b="b"/>
              <a:pathLst>
                <a:path w="2386" h="1598" extrusionOk="0">
                  <a:moveTo>
                    <a:pt x="2123" y="0"/>
                  </a:moveTo>
                  <a:cubicBezTo>
                    <a:pt x="2123" y="0"/>
                    <a:pt x="873" y="371"/>
                    <a:pt x="132" y="1020"/>
                  </a:cubicBezTo>
                  <a:cubicBezTo>
                    <a:pt x="38" y="1101"/>
                    <a:pt x="1" y="1232"/>
                    <a:pt x="35" y="1353"/>
                  </a:cubicBezTo>
                  <a:cubicBezTo>
                    <a:pt x="35" y="1356"/>
                    <a:pt x="35" y="1359"/>
                    <a:pt x="35" y="1363"/>
                  </a:cubicBezTo>
                  <a:cubicBezTo>
                    <a:pt x="76" y="1502"/>
                    <a:pt x="203" y="1598"/>
                    <a:pt x="346" y="1598"/>
                  </a:cubicBezTo>
                  <a:cubicBezTo>
                    <a:pt x="356" y="1598"/>
                    <a:pt x="367" y="1597"/>
                    <a:pt x="378" y="1596"/>
                  </a:cubicBezTo>
                  <a:cubicBezTo>
                    <a:pt x="771" y="1559"/>
                    <a:pt x="1650" y="1437"/>
                    <a:pt x="2385" y="1098"/>
                  </a:cubicBezTo>
                  <a:cubicBezTo>
                    <a:pt x="2148" y="147"/>
                    <a:pt x="2123" y="0"/>
                    <a:pt x="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3094115" y="1709393"/>
              <a:ext cx="1587814" cy="472077"/>
            </a:xfrm>
            <a:custGeom>
              <a:avLst/>
              <a:gdLst/>
              <a:ahLst/>
              <a:cxnLst/>
              <a:rect l="l" t="t" r="r" b="b"/>
              <a:pathLst>
                <a:path w="14399" h="4281" extrusionOk="0">
                  <a:moveTo>
                    <a:pt x="13968" y="0"/>
                  </a:moveTo>
                  <a:cubicBezTo>
                    <a:pt x="13816" y="31"/>
                    <a:pt x="13644" y="72"/>
                    <a:pt x="13557" y="103"/>
                  </a:cubicBezTo>
                  <a:cubicBezTo>
                    <a:pt x="13370" y="165"/>
                    <a:pt x="13345" y="175"/>
                    <a:pt x="13189" y="452"/>
                  </a:cubicBezTo>
                  <a:cubicBezTo>
                    <a:pt x="13660" y="271"/>
                    <a:pt x="14398" y="256"/>
                    <a:pt x="14398" y="256"/>
                  </a:cubicBezTo>
                  <a:cubicBezTo>
                    <a:pt x="14342" y="190"/>
                    <a:pt x="14211" y="72"/>
                    <a:pt x="13968" y="0"/>
                  </a:cubicBezTo>
                  <a:close/>
                  <a:moveTo>
                    <a:pt x="11724" y="599"/>
                  </a:moveTo>
                  <a:cubicBezTo>
                    <a:pt x="11680" y="599"/>
                    <a:pt x="11646" y="636"/>
                    <a:pt x="11646" y="680"/>
                  </a:cubicBezTo>
                  <a:lnTo>
                    <a:pt x="11646" y="792"/>
                  </a:lnTo>
                  <a:cubicBezTo>
                    <a:pt x="11646" y="836"/>
                    <a:pt x="11680" y="870"/>
                    <a:pt x="11724" y="870"/>
                  </a:cubicBezTo>
                  <a:cubicBezTo>
                    <a:pt x="11771" y="870"/>
                    <a:pt x="11805" y="836"/>
                    <a:pt x="11805" y="792"/>
                  </a:cubicBezTo>
                  <a:lnTo>
                    <a:pt x="11805" y="680"/>
                  </a:lnTo>
                  <a:cubicBezTo>
                    <a:pt x="11805" y="636"/>
                    <a:pt x="11771" y="599"/>
                    <a:pt x="11724" y="599"/>
                  </a:cubicBezTo>
                  <a:close/>
                  <a:moveTo>
                    <a:pt x="11369" y="736"/>
                  </a:moveTo>
                  <a:cubicBezTo>
                    <a:pt x="11325" y="736"/>
                    <a:pt x="11291" y="770"/>
                    <a:pt x="11291" y="814"/>
                  </a:cubicBezTo>
                  <a:lnTo>
                    <a:pt x="11291" y="926"/>
                  </a:lnTo>
                  <a:cubicBezTo>
                    <a:pt x="11291" y="973"/>
                    <a:pt x="11325" y="1007"/>
                    <a:pt x="11369" y="1007"/>
                  </a:cubicBezTo>
                  <a:cubicBezTo>
                    <a:pt x="11415" y="1007"/>
                    <a:pt x="11450" y="973"/>
                    <a:pt x="11450" y="926"/>
                  </a:cubicBezTo>
                  <a:lnTo>
                    <a:pt x="11450" y="814"/>
                  </a:lnTo>
                  <a:cubicBezTo>
                    <a:pt x="11450" y="770"/>
                    <a:pt x="11415" y="736"/>
                    <a:pt x="11369" y="736"/>
                  </a:cubicBezTo>
                  <a:close/>
                  <a:moveTo>
                    <a:pt x="11013" y="870"/>
                  </a:moveTo>
                  <a:cubicBezTo>
                    <a:pt x="10970" y="870"/>
                    <a:pt x="10935" y="907"/>
                    <a:pt x="10935" y="951"/>
                  </a:cubicBezTo>
                  <a:lnTo>
                    <a:pt x="10935" y="1063"/>
                  </a:lnTo>
                  <a:cubicBezTo>
                    <a:pt x="10935" y="1107"/>
                    <a:pt x="10970" y="1144"/>
                    <a:pt x="11013" y="1144"/>
                  </a:cubicBezTo>
                  <a:cubicBezTo>
                    <a:pt x="11057" y="1144"/>
                    <a:pt x="11094" y="1107"/>
                    <a:pt x="11094" y="1063"/>
                  </a:cubicBezTo>
                  <a:lnTo>
                    <a:pt x="11094" y="951"/>
                  </a:lnTo>
                  <a:cubicBezTo>
                    <a:pt x="11094" y="907"/>
                    <a:pt x="11057" y="870"/>
                    <a:pt x="11013" y="870"/>
                  </a:cubicBezTo>
                  <a:close/>
                  <a:moveTo>
                    <a:pt x="10658" y="966"/>
                  </a:moveTo>
                  <a:cubicBezTo>
                    <a:pt x="10614" y="966"/>
                    <a:pt x="10577" y="1001"/>
                    <a:pt x="10577" y="1044"/>
                  </a:cubicBezTo>
                  <a:lnTo>
                    <a:pt x="10577" y="1157"/>
                  </a:lnTo>
                  <a:cubicBezTo>
                    <a:pt x="10577" y="1200"/>
                    <a:pt x="10614" y="1238"/>
                    <a:pt x="10658" y="1238"/>
                  </a:cubicBezTo>
                  <a:cubicBezTo>
                    <a:pt x="10702" y="1238"/>
                    <a:pt x="10739" y="1200"/>
                    <a:pt x="10739" y="1157"/>
                  </a:cubicBezTo>
                  <a:lnTo>
                    <a:pt x="10739" y="1044"/>
                  </a:lnTo>
                  <a:cubicBezTo>
                    <a:pt x="10739" y="1001"/>
                    <a:pt x="10702" y="966"/>
                    <a:pt x="10658" y="966"/>
                  </a:cubicBezTo>
                  <a:close/>
                  <a:moveTo>
                    <a:pt x="10303" y="1100"/>
                  </a:moveTo>
                  <a:cubicBezTo>
                    <a:pt x="10259" y="1100"/>
                    <a:pt x="10222" y="1138"/>
                    <a:pt x="10222" y="1182"/>
                  </a:cubicBezTo>
                  <a:lnTo>
                    <a:pt x="10222" y="1294"/>
                  </a:lnTo>
                  <a:cubicBezTo>
                    <a:pt x="10222" y="1337"/>
                    <a:pt x="10259" y="1375"/>
                    <a:pt x="10303" y="1375"/>
                  </a:cubicBezTo>
                  <a:cubicBezTo>
                    <a:pt x="10346" y="1375"/>
                    <a:pt x="10384" y="1337"/>
                    <a:pt x="10384" y="1294"/>
                  </a:cubicBezTo>
                  <a:lnTo>
                    <a:pt x="10384" y="1182"/>
                  </a:lnTo>
                  <a:cubicBezTo>
                    <a:pt x="10384" y="1138"/>
                    <a:pt x="10346" y="1100"/>
                    <a:pt x="10303" y="1100"/>
                  </a:cubicBezTo>
                  <a:close/>
                  <a:moveTo>
                    <a:pt x="9947" y="1238"/>
                  </a:moveTo>
                  <a:cubicBezTo>
                    <a:pt x="9904" y="1238"/>
                    <a:pt x="9866" y="1272"/>
                    <a:pt x="9866" y="1319"/>
                  </a:cubicBezTo>
                  <a:lnTo>
                    <a:pt x="9866" y="1431"/>
                  </a:lnTo>
                  <a:cubicBezTo>
                    <a:pt x="9866" y="1475"/>
                    <a:pt x="9904" y="1509"/>
                    <a:pt x="9947" y="1509"/>
                  </a:cubicBezTo>
                  <a:cubicBezTo>
                    <a:pt x="9991" y="1509"/>
                    <a:pt x="10028" y="1475"/>
                    <a:pt x="10028" y="1431"/>
                  </a:cubicBezTo>
                  <a:lnTo>
                    <a:pt x="10028" y="1319"/>
                  </a:lnTo>
                  <a:cubicBezTo>
                    <a:pt x="10028" y="1272"/>
                    <a:pt x="9991" y="1238"/>
                    <a:pt x="9947" y="1238"/>
                  </a:cubicBezTo>
                  <a:close/>
                  <a:moveTo>
                    <a:pt x="9592" y="1369"/>
                  </a:moveTo>
                  <a:cubicBezTo>
                    <a:pt x="9548" y="1369"/>
                    <a:pt x="9511" y="1406"/>
                    <a:pt x="9511" y="1450"/>
                  </a:cubicBezTo>
                  <a:lnTo>
                    <a:pt x="9511" y="1562"/>
                  </a:lnTo>
                  <a:cubicBezTo>
                    <a:pt x="9511" y="1605"/>
                    <a:pt x="9548" y="1643"/>
                    <a:pt x="9592" y="1643"/>
                  </a:cubicBezTo>
                  <a:cubicBezTo>
                    <a:pt x="9636" y="1643"/>
                    <a:pt x="9673" y="1605"/>
                    <a:pt x="9673" y="1562"/>
                  </a:cubicBezTo>
                  <a:lnTo>
                    <a:pt x="9673" y="1450"/>
                  </a:lnTo>
                  <a:cubicBezTo>
                    <a:pt x="9673" y="1406"/>
                    <a:pt x="9636" y="1369"/>
                    <a:pt x="9592" y="1369"/>
                  </a:cubicBezTo>
                  <a:close/>
                  <a:moveTo>
                    <a:pt x="9055" y="1708"/>
                  </a:moveTo>
                  <a:cubicBezTo>
                    <a:pt x="9045" y="1708"/>
                    <a:pt x="9035" y="1709"/>
                    <a:pt x="9025" y="1711"/>
                  </a:cubicBezTo>
                  <a:cubicBezTo>
                    <a:pt x="8888" y="1739"/>
                    <a:pt x="8819" y="1948"/>
                    <a:pt x="8869" y="2179"/>
                  </a:cubicBezTo>
                  <a:cubicBezTo>
                    <a:pt x="8912" y="2392"/>
                    <a:pt x="9043" y="2550"/>
                    <a:pt x="9172" y="2550"/>
                  </a:cubicBezTo>
                  <a:cubicBezTo>
                    <a:pt x="9182" y="2550"/>
                    <a:pt x="9192" y="2549"/>
                    <a:pt x="9202" y="2547"/>
                  </a:cubicBezTo>
                  <a:cubicBezTo>
                    <a:pt x="9336" y="2519"/>
                    <a:pt x="9405" y="2307"/>
                    <a:pt x="9358" y="2076"/>
                  </a:cubicBezTo>
                  <a:cubicBezTo>
                    <a:pt x="9312" y="1863"/>
                    <a:pt x="9181" y="1708"/>
                    <a:pt x="9055" y="1708"/>
                  </a:cubicBezTo>
                  <a:close/>
                  <a:moveTo>
                    <a:pt x="6035" y="2675"/>
                  </a:moveTo>
                  <a:cubicBezTo>
                    <a:pt x="5992" y="2675"/>
                    <a:pt x="5957" y="2709"/>
                    <a:pt x="5957" y="2756"/>
                  </a:cubicBezTo>
                  <a:lnTo>
                    <a:pt x="5957" y="2868"/>
                  </a:lnTo>
                  <a:cubicBezTo>
                    <a:pt x="5957" y="2911"/>
                    <a:pt x="5992" y="2946"/>
                    <a:pt x="6035" y="2946"/>
                  </a:cubicBezTo>
                  <a:cubicBezTo>
                    <a:pt x="6082" y="2946"/>
                    <a:pt x="6116" y="2911"/>
                    <a:pt x="6116" y="2868"/>
                  </a:cubicBezTo>
                  <a:lnTo>
                    <a:pt x="6116" y="2756"/>
                  </a:lnTo>
                  <a:cubicBezTo>
                    <a:pt x="6116" y="2709"/>
                    <a:pt x="6082" y="2675"/>
                    <a:pt x="6035" y="2675"/>
                  </a:cubicBezTo>
                  <a:close/>
                  <a:moveTo>
                    <a:pt x="5680" y="2812"/>
                  </a:moveTo>
                  <a:cubicBezTo>
                    <a:pt x="5636" y="2812"/>
                    <a:pt x="5602" y="2846"/>
                    <a:pt x="5602" y="2890"/>
                  </a:cubicBezTo>
                  <a:lnTo>
                    <a:pt x="5602" y="3002"/>
                  </a:lnTo>
                  <a:cubicBezTo>
                    <a:pt x="5602" y="3046"/>
                    <a:pt x="5636" y="3083"/>
                    <a:pt x="5680" y="3083"/>
                  </a:cubicBezTo>
                  <a:cubicBezTo>
                    <a:pt x="5724" y="3083"/>
                    <a:pt x="5761" y="3046"/>
                    <a:pt x="5761" y="3002"/>
                  </a:cubicBezTo>
                  <a:lnTo>
                    <a:pt x="5761" y="2890"/>
                  </a:lnTo>
                  <a:cubicBezTo>
                    <a:pt x="5761" y="2846"/>
                    <a:pt x="5724" y="2812"/>
                    <a:pt x="5680" y="2812"/>
                  </a:cubicBezTo>
                  <a:close/>
                  <a:moveTo>
                    <a:pt x="5325" y="2946"/>
                  </a:moveTo>
                  <a:cubicBezTo>
                    <a:pt x="5281" y="2946"/>
                    <a:pt x="5244" y="2983"/>
                    <a:pt x="5244" y="3027"/>
                  </a:cubicBezTo>
                  <a:lnTo>
                    <a:pt x="5244" y="3139"/>
                  </a:lnTo>
                  <a:cubicBezTo>
                    <a:pt x="5244" y="3183"/>
                    <a:pt x="5281" y="3220"/>
                    <a:pt x="5325" y="3220"/>
                  </a:cubicBezTo>
                  <a:cubicBezTo>
                    <a:pt x="5368" y="3220"/>
                    <a:pt x="5406" y="3183"/>
                    <a:pt x="5406" y="3139"/>
                  </a:cubicBezTo>
                  <a:lnTo>
                    <a:pt x="5406" y="3027"/>
                  </a:lnTo>
                  <a:cubicBezTo>
                    <a:pt x="5406" y="2983"/>
                    <a:pt x="5368" y="2946"/>
                    <a:pt x="5325" y="2946"/>
                  </a:cubicBezTo>
                  <a:close/>
                  <a:moveTo>
                    <a:pt x="581" y="3304"/>
                  </a:moveTo>
                  <a:cubicBezTo>
                    <a:pt x="511" y="3304"/>
                    <a:pt x="441" y="3319"/>
                    <a:pt x="378" y="3348"/>
                  </a:cubicBezTo>
                  <a:lnTo>
                    <a:pt x="38" y="3491"/>
                  </a:lnTo>
                  <a:cubicBezTo>
                    <a:pt x="1" y="3507"/>
                    <a:pt x="4" y="3563"/>
                    <a:pt x="44" y="3572"/>
                  </a:cubicBezTo>
                  <a:lnTo>
                    <a:pt x="2398" y="4280"/>
                  </a:lnTo>
                  <a:cubicBezTo>
                    <a:pt x="2398" y="4280"/>
                    <a:pt x="2404" y="4280"/>
                    <a:pt x="2417" y="4280"/>
                  </a:cubicBezTo>
                  <a:cubicBezTo>
                    <a:pt x="2542" y="4280"/>
                    <a:pt x="3269" y="4259"/>
                    <a:pt x="3601" y="3790"/>
                  </a:cubicBezTo>
                  <a:lnTo>
                    <a:pt x="662" y="3310"/>
                  </a:lnTo>
                  <a:cubicBezTo>
                    <a:pt x="635" y="3306"/>
                    <a:pt x="608" y="3304"/>
                    <a:pt x="581" y="33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7"/>
            <p:cNvSpPr/>
            <p:nvPr/>
          </p:nvSpPr>
          <p:spPr>
            <a:xfrm>
              <a:off x="4336657" y="2038334"/>
              <a:ext cx="263110" cy="176215"/>
            </a:xfrm>
            <a:custGeom>
              <a:avLst/>
              <a:gdLst/>
              <a:ahLst/>
              <a:cxnLst/>
              <a:rect l="l" t="t" r="r" b="b"/>
              <a:pathLst>
                <a:path w="2386" h="1598" extrusionOk="0">
                  <a:moveTo>
                    <a:pt x="2121" y="0"/>
                  </a:moveTo>
                  <a:cubicBezTo>
                    <a:pt x="2121" y="0"/>
                    <a:pt x="874" y="371"/>
                    <a:pt x="132" y="1019"/>
                  </a:cubicBezTo>
                  <a:cubicBezTo>
                    <a:pt x="35" y="1104"/>
                    <a:pt x="1" y="1235"/>
                    <a:pt x="32" y="1356"/>
                  </a:cubicBezTo>
                  <a:cubicBezTo>
                    <a:pt x="35" y="1356"/>
                    <a:pt x="35" y="1359"/>
                    <a:pt x="35" y="1362"/>
                  </a:cubicBezTo>
                  <a:cubicBezTo>
                    <a:pt x="76" y="1502"/>
                    <a:pt x="203" y="1598"/>
                    <a:pt x="346" y="1598"/>
                  </a:cubicBezTo>
                  <a:cubicBezTo>
                    <a:pt x="357" y="1598"/>
                    <a:pt x="367" y="1597"/>
                    <a:pt x="378" y="1596"/>
                  </a:cubicBezTo>
                  <a:cubicBezTo>
                    <a:pt x="768" y="1559"/>
                    <a:pt x="1650" y="1437"/>
                    <a:pt x="2385" y="1097"/>
                  </a:cubicBezTo>
                  <a:cubicBezTo>
                    <a:pt x="2149" y="147"/>
                    <a:pt x="2121"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7"/>
            <p:cNvSpPr/>
            <p:nvPr/>
          </p:nvSpPr>
          <p:spPr>
            <a:xfrm>
              <a:off x="3316864" y="1714466"/>
              <a:ext cx="1455487" cy="516516"/>
            </a:xfrm>
            <a:custGeom>
              <a:avLst/>
              <a:gdLst/>
              <a:ahLst/>
              <a:cxnLst/>
              <a:rect l="l" t="t" r="r" b="b"/>
              <a:pathLst>
                <a:path w="13199" h="4684" extrusionOk="0">
                  <a:moveTo>
                    <a:pt x="10677" y="1"/>
                  </a:moveTo>
                  <a:lnTo>
                    <a:pt x="10677" y="1"/>
                  </a:lnTo>
                  <a:cubicBezTo>
                    <a:pt x="10533" y="38"/>
                    <a:pt x="10380" y="85"/>
                    <a:pt x="10212" y="144"/>
                  </a:cubicBezTo>
                  <a:cubicBezTo>
                    <a:pt x="10000" y="257"/>
                    <a:pt x="10059" y="955"/>
                    <a:pt x="10106" y="1104"/>
                  </a:cubicBezTo>
                  <a:lnTo>
                    <a:pt x="10546" y="958"/>
                  </a:lnTo>
                  <a:cubicBezTo>
                    <a:pt x="10511" y="481"/>
                    <a:pt x="10677" y="4"/>
                    <a:pt x="10677" y="1"/>
                  </a:cubicBezTo>
                  <a:close/>
                  <a:moveTo>
                    <a:pt x="5141" y="2401"/>
                  </a:moveTo>
                  <a:lnTo>
                    <a:pt x="5141" y="2401"/>
                  </a:lnTo>
                  <a:cubicBezTo>
                    <a:pt x="5075" y="2448"/>
                    <a:pt x="5013" y="2498"/>
                    <a:pt x="4954" y="2551"/>
                  </a:cubicBezTo>
                  <a:cubicBezTo>
                    <a:pt x="4860" y="2632"/>
                    <a:pt x="4823" y="2763"/>
                    <a:pt x="4857" y="2884"/>
                  </a:cubicBezTo>
                  <a:cubicBezTo>
                    <a:pt x="4857" y="2887"/>
                    <a:pt x="4857" y="2890"/>
                    <a:pt x="4857" y="2894"/>
                  </a:cubicBezTo>
                  <a:cubicBezTo>
                    <a:pt x="4898" y="3033"/>
                    <a:pt x="5025" y="3129"/>
                    <a:pt x="5168" y="3129"/>
                  </a:cubicBezTo>
                  <a:cubicBezTo>
                    <a:pt x="5178" y="3129"/>
                    <a:pt x="5189" y="3128"/>
                    <a:pt x="5200" y="3127"/>
                  </a:cubicBezTo>
                  <a:cubicBezTo>
                    <a:pt x="5247" y="3121"/>
                    <a:pt x="5300" y="3118"/>
                    <a:pt x="5359" y="3109"/>
                  </a:cubicBezTo>
                  <a:cubicBezTo>
                    <a:pt x="5069" y="2825"/>
                    <a:pt x="5141" y="2404"/>
                    <a:pt x="5141" y="2401"/>
                  </a:cubicBezTo>
                  <a:close/>
                  <a:moveTo>
                    <a:pt x="2582" y="2990"/>
                  </a:moveTo>
                  <a:lnTo>
                    <a:pt x="2248" y="3118"/>
                  </a:lnTo>
                  <a:cubicBezTo>
                    <a:pt x="2151" y="3570"/>
                    <a:pt x="2248" y="4022"/>
                    <a:pt x="2248" y="4022"/>
                  </a:cubicBezTo>
                  <a:lnTo>
                    <a:pt x="2582" y="3900"/>
                  </a:lnTo>
                  <a:cubicBezTo>
                    <a:pt x="2507" y="3395"/>
                    <a:pt x="2582" y="2990"/>
                    <a:pt x="2582" y="2990"/>
                  </a:cubicBezTo>
                  <a:close/>
                  <a:moveTo>
                    <a:pt x="11450" y="2938"/>
                  </a:moveTo>
                  <a:cubicBezTo>
                    <a:pt x="11434" y="2938"/>
                    <a:pt x="11418" y="2940"/>
                    <a:pt x="11403" y="2943"/>
                  </a:cubicBezTo>
                  <a:cubicBezTo>
                    <a:pt x="11213" y="2984"/>
                    <a:pt x="11110" y="3261"/>
                    <a:pt x="11175" y="3561"/>
                  </a:cubicBezTo>
                  <a:cubicBezTo>
                    <a:pt x="11232" y="3838"/>
                    <a:pt x="11410" y="4039"/>
                    <a:pt x="11586" y="4039"/>
                  </a:cubicBezTo>
                  <a:cubicBezTo>
                    <a:pt x="11602" y="4039"/>
                    <a:pt x="11618" y="4038"/>
                    <a:pt x="11633" y="4034"/>
                  </a:cubicBezTo>
                  <a:cubicBezTo>
                    <a:pt x="11824" y="3994"/>
                    <a:pt x="11926" y="3720"/>
                    <a:pt x="11861" y="3417"/>
                  </a:cubicBezTo>
                  <a:cubicBezTo>
                    <a:pt x="11804" y="3140"/>
                    <a:pt x="11626" y="2938"/>
                    <a:pt x="11450" y="2938"/>
                  </a:cubicBezTo>
                  <a:close/>
                  <a:moveTo>
                    <a:pt x="9567" y="3807"/>
                  </a:moveTo>
                  <a:cubicBezTo>
                    <a:pt x="9501" y="3857"/>
                    <a:pt x="9439" y="3907"/>
                    <a:pt x="9380" y="3956"/>
                  </a:cubicBezTo>
                  <a:cubicBezTo>
                    <a:pt x="9283" y="4041"/>
                    <a:pt x="9249" y="4172"/>
                    <a:pt x="9280" y="4293"/>
                  </a:cubicBezTo>
                  <a:cubicBezTo>
                    <a:pt x="9283" y="4293"/>
                    <a:pt x="9283" y="4296"/>
                    <a:pt x="9283" y="4299"/>
                  </a:cubicBezTo>
                  <a:cubicBezTo>
                    <a:pt x="9324" y="4439"/>
                    <a:pt x="9451" y="4535"/>
                    <a:pt x="9594" y="4535"/>
                  </a:cubicBezTo>
                  <a:cubicBezTo>
                    <a:pt x="9605" y="4535"/>
                    <a:pt x="9615" y="4534"/>
                    <a:pt x="9626" y="4533"/>
                  </a:cubicBezTo>
                  <a:cubicBezTo>
                    <a:pt x="9673" y="4530"/>
                    <a:pt x="9726" y="4524"/>
                    <a:pt x="9785" y="4518"/>
                  </a:cubicBezTo>
                  <a:cubicBezTo>
                    <a:pt x="9492" y="4231"/>
                    <a:pt x="9567" y="3810"/>
                    <a:pt x="9567" y="3807"/>
                  </a:cubicBezTo>
                  <a:close/>
                  <a:moveTo>
                    <a:pt x="12718" y="322"/>
                  </a:moveTo>
                  <a:lnTo>
                    <a:pt x="12718" y="322"/>
                  </a:lnTo>
                  <a:cubicBezTo>
                    <a:pt x="12796" y="391"/>
                    <a:pt x="12874" y="487"/>
                    <a:pt x="12846" y="590"/>
                  </a:cubicBezTo>
                  <a:cubicBezTo>
                    <a:pt x="12572" y="1270"/>
                    <a:pt x="7865" y="2784"/>
                    <a:pt x="5206" y="3632"/>
                  </a:cubicBezTo>
                  <a:cubicBezTo>
                    <a:pt x="2547" y="4480"/>
                    <a:pt x="1" y="4536"/>
                    <a:pt x="1" y="4536"/>
                  </a:cubicBezTo>
                  <a:lnTo>
                    <a:pt x="1" y="4683"/>
                  </a:lnTo>
                  <a:cubicBezTo>
                    <a:pt x="1" y="4683"/>
                    <a:pt x="61" y="4683"/>
                    <a:pt x="168" y="4683"/>
                  </a:cubicBezTo>
                  <a:cubicBezTo>
                    <a:pt x="826" y="4683"/>
                    <a:pt x="3268" y="4667"/>
                    <a:pt x="4573" y="4436"/>
                  </a:cubicBezTo>
                  <a:cubicBezTo>
                    <a:pt x="12784" y="1765"/>
                    <a:pt x="13198" y="1026"/>
                    <a:pt x="13108" y="631"/>
                  </a:cubicBezTo>
                  <a:cubicBezTo>
                    <a:pt x="13074" y="468"/>
                    <a:pt x="12887" y="375"/>
                    <a:pt x="12718"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7"/>
            <p:cNvSpPr/>
            <p:nvPr/>
          </p:nvSpPr>
          <p:spPr>
            <a:xfrm>
              <a:off x="4554665" y="2052780"/>
              <a:ext cx="64730" cy="92849"/>
            </a:xfrm>
            <a:custGeom>
              <a:avLst/>
              <a:gdLst/>
              <a:ahLst/>
              <a:cxnLst/>
              <a:rect l="l" t="t" r="r" b="b"/>
              <a:pathLst>
                <a:path w="587" h="842" extrusionOk="0">
                  <a:moveTo>
                    <a:pt x="236" y="0"/>
                  </a:moveTo>
                  <a:cubicBezTo>
                    <a:pt x="226" y="0"/>
                    <a:pt x="216" y="1"/>
                    <a:pt x="206" y="3"/>
                  </a:cubicBezTo>
                  <a:cubicBezTo>
                    <a:pt x="69" y="31"/>
                    <a:pt x="0" y="243"/>
                    <a:pt x="47" y="474"/>
                  </a:cubicBezTo>
                  <a:cubicBezTo>
                    <a:pt x="93" y="687"/>
                    <a:pt x="224" y="842"/>
                    <a:pt x="350" y="842"/>
                  </a:cubicBezTo>
                  <a:cubicBezTo>
                    <a:pt x="360" y="842"/>
                    <a:pt x="370" y="841"/>
                    <a:pt x="380" y="839"/>
                  </a:cubicBezTo>
                  <a:cubicBezTo>
                    <a:pt x="518" y="811"/>
                    <a:pt x="586" y="602"/>
                    <a:pt x="536" y="371"/>
                  </a:cubicBezTo>
                  <a:cubicBezTo>
                    <a:pt x="493" y="158"/>
                    <a:pt x="362"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BF7E5BDD-38AB-2306-CA47-9BD19B4F4BCC}"/>
              </a:ext>
            </a:extLst>
          </p:cNvPr>
          <p:cNvSpPr txBox="1"/>
          <p:nvPr/>
        </p:nvSpPr>
        <p:spPr>
          <a:xfrm>
            <a:off x="2136109" y="303029"/>
            <a:ext cx="4230028" cy="1323439"/>
          </a:xfrm>
          <a:prstGeom prst="rect">
            <a:avLst/>
          </a:prstGeom>
          <a:noFill/>
        </p:spPr>
        <p:txBody>
          <a:bodyPr wrap="square">
            <a:spAutoFit/>
          </a:bodyPr>
          <a:lstStyle/>
          <a:p>
            <a:pPr marL="0" lvl="0" indent="0" algn="l" rtl="0">
              <a:spcBef>
                <a:spcPts val="0"/>
              </a:spcBef>
              <a:spcAft>
                <a:spcPts val="0"/>
              </a:spcAft>
              <a:buNone/>
            </a:pPr>
            <a:r>
              <a:rPr lang="en-US" sz="2000" b="1" dirty="0">
                <a:solidFill>
                  <a:schemeClr val="bg1"/>
                </a:solidFill>
                <a:latin typeface="Montserrat Medium" panose="00000600000000000000" pitchFamily="2" charset="0"/>
              </a:rPr>
              <a:t>"Every journey with High Cloud is more than a flight — it’s a promise of comfort, care, and connection."</a:t>
            </a:r>
          </a:p>
        </p:txBody>
      </p:sp>
      <p:grpSp>
        <p:nvGrpSpPr>
          <p:cNvPr id="2" name="Google Shape;1215;p56">
            <a:extLst>
              <a:ext uri="{FF2B5EF4-FFF2-40B4-BE49-F238E27FC236}">
                <a16:creationId xmlns:a16="http://schemas.microsoft.com/office/drawing/2014/main" id="{A5BB52E4-E2A5-0369-FD03-1343CE3AC7E1}"/>
              </a:ext>
            </a:extLst>
          </p:cNvPr>
          <p:cNvGrpSpPr/>
          <p:nvPr/>
        </p:nvGrpSpPr>
        <p:grpSpPr>
          <a:xfrm>
            <a:off x="-479761" y="1423268"/>
            <a:ext cx="2685366" cy="6135909"/>
            <a:chOff x="8654522" y="860424"/>
            <a:chExt cx="1692615" cy="3792596"/>
          </a:xfrm>
        </p:grpSpPr>
        <p:sp>
          <p:nvSpPr>
            <p:cNvPr id="4" name="Google Shape;1216;p56">
              <a:extLst>
                <a:ext uri="{FF2B5EF4-FFF2-40B4-BE49-F238E27FC236}">
                  <a16:creationId xmlns:a16="http://schemas.microsoft.com/office/drawing/2014/main" id="{A51F6841-FE26-0ECF-3315-9C742D97D213}"/>
                </a:ext>
              </a:extLst>
            </p:cNvPr>
            <p:cNvSpPr/>
            <p:nvPr/>
          </p:nvSpPr>
          <p:spPr>
            <a:xfrm>
              <a:off x="8954508" y="3934087"/>
              <a:ext cx="1095582" cy="718849"/>
            </a:xfrm>
            <a:custGeom>
              <a:avLst/>
              <a:gdLst/>
              <a:ahLst/>
              <a:cxnLst/>
              <a:rect l="l" t="t" r="r" b="b"/>
              <a:pathLst>
                <a:path w="12691" h="8327" extrusionOk="0">
                  <a:moveTo>
                    <a:pt x="6344" y="0"/>
                  </a:moveTo>
                  <a:lnTo>
                    <a:pt x="1" y="555"/>
                  </a:lnTo>
                  <a:lnTo>
                    <a:pt x="381" y="8326"/>
                  </a:lnTo>
                  <a:lnTo>
                    <a:pt x="5758" y="8326"/>
                  </a:lnTo>
                  <a:lnTo>
                    <a:pt x="6344" y="5137"/>
                  </a:lnTo>
                  <a:lnTo>
                    <a:pt x="6933" y="8326"/>
                  </a:lnTo>
                  <a:lnTo>
                    <a:pt x="12310" y="8326"/>
                  </a:lnTo>
                  <a:lnTo>
                    <a:pt x="12690" y="555"/>
                  </a:lnTo>
                  <a:lnTo>
                    <a:pt x="63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17;p56">
              <a:extLst>
                <a:ext uri="{FF2B5EF4-FFF2-40B4-BE49-F238E27FC236}">
                  <a16:creationId xmlns:a16="http://schemas.microsoft.com/office/drawing/2014/main" id="{D1307051-8AC5-A3FF-6AA7-DA3793BC28B0}"/>
                </a:ext>
              </a:extLst>
            </p:cNvPr>
            <p:cNvSpPr/>
            <p:nvPr/>
          </p:nvSpPr>
          <p:spPr>
            <a:xfrm>
              <a:off x="10017107" y="2130377"/>
              <a:ext cx="330030" cy="2074795"/>
            </a:xfrm>
            <a:custGeom>
              <a:avLst/>
              <a:gdLst/>
              <a:ahLst/>
              <a:cxnLst/>
              <a:rect l="l" t="t" r="r" b="b"/>
              <a:pathLst>
                <a:path w="3823" h="24034" extrusionOk="0">
                  <a:moveTo>
                    <a:pt x="665" y="1"/>
                  </a:moveTo>
                  <a:lnTo>
                    <a:pt x="1" y="24033"/>
                  </a:lnTo>
                  <a:lnTo>
                    <a:pt x="2791" y="24033"/>
                  </a:lnTo>
                  <a:cubicBezTo>
                    <a:pt x="2791" y="24033"/>
                    <a:pt x="3539" y="15608"/>
                    <a:pt x="3679" y="14227"/>
                  </a:cubicBezTo>
                  <a:cubicBezTo>
                    <a:pt x="3822" y="12849"/>
                    <a:pt x="3411" y="9664"/>
                    <a:pt x="3078" y="5237"/>
                  </a:cubicBezTo>
                  <a:cubicBezTo>
                    <a:pt x="2744" y="811"/>
                    <a:pt x="665" y="1"/>
                    <a:pt x="6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18;p56">
              <a:extLst>
                <a:ext uri="{FF2B5EF4-FFF2-40B4-BE49-F238E27FC236}">
                  <a16:creationId xmlns:a16="http://schemas.microsoft.com/office/drawing/2014/main" id="{3DA9A4AD-EFF9-5871-5A2C-5263735ADCE9}"/>
                </a:ext>
              </a:extLst>
            </p:cNvPr>
            <p:cNvSpPr/>
            <p:nvPr/>
          </p:nvSpPr>
          <p:spPr>
            <a:xfrm>
              <a:off x="8654522" y="2130377"/>
              <a:ext cx="330203" cy="2074795"/>
            </a:xfrm>
            <a:custGeom>
              <a:avLst/>
              <a:gdLst/>
              <a:ahLst/>
              <a:cxnLst/>
              <a:rect l="l" t="t" r="r" b="b"/>
              <a:pathLst>
                <a:path w="3825" h="24034" extrusionOk="0">
                  <a:moveTo>
                    <a:pt x="3158" y="1"/>
                  </a:moveTo>
                  <a:cubicBezTo>
                    <a:pt x="3158" y="1"/>
                    <a:pt x="1079" y="811"/>
                    <a:pt x="745" y="5237"/>
                  </a:cubicBezTo>
                  <a:cubicBezTo>
                    <a:pt x="412" y="9664"/>
                    <a:pt x="0" y="12849"/>
                    <a:pt x="144" y="14227"/>
                  </a:cubicBezTo>
                  <a:cubicBezTo>
                    <a:pt x="287" y="15608"/>
                    <a:pt x="1032" y="24033"/>
                    <a:pt x="1032" y="24033"/>
                  </a:cubicBezTo>
                  <a:lnTo>
                    <a:pt x="3825" y="24033"/>
                  </a:lnTo>
                  <a:lnTo>
                    <a:pt x="3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19;p56">
              <a:extLst>
                <a:ext uri="{FF2B5EF4-FFF2-40B4-BE49-F238E27FC236}">
                  <a16:creationId xmlns:a16="http://schemas.microsoft.com/office/drawing/2014/main" id="{2568CE3A-2656-D200-72DF-604EDBCB6C0B}"/>
                </a:ext>
              </a:extLst>
            </p:cNvPr>
            <p:cNvSpPr/>
            <p:nvPr/>
          </p:nvSpPr>
          <p:spPr>
            <a:xfrm>
              <a:off x="8660738" y="3060892"/>
              <a:ext cx="1680451" cy="1144271"/>
            </a:xfrm>
            <a:custGeom>
              <a:avLst/>
              <a:gdLst/>
              <a:ahLst/>
              <a:cxnLst/>
              <a:rect l="l" t="t" r="r" b="b"/>
              <a:pathLst>
                <a:path w="19466" h="13255" extrusionOk="0">
                  <a:moveTo>
                    <a:pt x="203" y="1"/>
                  </a:moveTo>
                  <a:cubicBezTo>
                    <a:pt x="72" y="1572"/>
                    <a:pt x="0" y="2747"/>
                    <a:pt x="72" y="3448"/>
                  </a:cubicBezTo>
                  <a:cubicBezTo>
                    <a:pt x="97" y="3688"/>
                    <a:pt x="140" y="4137"/>
                    <a:pt x="193" y="4714"/>
                  </a:cubicBezTo>
                  <a:cubicBezTo>
                    <a:pt x="1259" y="4461"/>
                    <a:pt x="2054" y="3501"/>
                    <a:pt x="2054" y="2357"/>
                  </a:cubicBezTo>
                  <a:cubicBezTo>
                    <a:pt x="2054" y="1216"/>
                    <a:pt x="1266" y="259"/>
                    <a:pt x="203" y="1"/>
                  </a:cubicBezTo>
                  <a:close/>
                  <a:moveTo>
                    <a:pt x="19260" y="1"/>
                  </a:moveTo>
                  <a:cubicBezTo>
                    <a:pt x="18200" y="259"/>
                    <a:pt x="17409" y="1216"/>
                    <a:pt x="17409" y="2357"/>
                  </a:cubicBezTo>
                  <a:cubicBezTo>
                    <a:pt x="17409" y="3501"/>
                    <a:pt x="18204" y="4461"/>
                    <a:pt x="19273" y="4714"/>
                  </a:cubicBezTo>
                  <a:cubicBezTo>
                    <a:pt x="19326" y="4137"/>
                    <a:pt x="19366" y="3688"/>
                    <a:pt x="19391" y="3448"/>
                  </a:cubicBezTo>
                  <a:cubicBezTo>
                    <a:pt x="19466" y="2747"/>
                    <a:pt x="19394" y="1572"/>
                    <a:pt x="19260" y="1"/>
                  </a:cubicBezTo>
                  <a:close/>
                  <a:moveTo>
                    <a:pt x="820" y="11683"/>
                  </a:moveTo>
                  <a:cubicBezTo>
                    <a:pt x="904" y="12625"/>
                    <a:pt x="960" y="13254"/>
                    <a:pt x="960" y="13254"/>
                  </a:cubicBezTo>
                  <a:lnTo>
                    <a:pt x="3753" y="13254"/>
                  </a:lnTo>
                  <a:lnTo>
                    <a:pt x="3709" y="11683"/>
                  </a:lnTo>
                  <a:close/>
                  <a:moveTo>
                    <a:pt x="15757" y="11683"/>
                  </a:moveTo>
                  <a:lnTo>
                    <a:pt x="15713" y="13254"/>
                  </a:lnTo>
                  <a:lnTo>
                    <a:pt x="18503" y="13254"/>
                  </a:lnTo>
                  <a:cubicBezTo>
                    <a:pt x="18503" y="13254"/>
                    <a:pt x="18559" y="12625"/>
                    <a:pt x="18643" y="116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20;p56">
              <a:extLst>
                <a:ext uri="{FF2B5EF4-FFF2-40B4-BE49-F238E27FC236}">
                  <a16:creationId xmlns:a16="http://schemas.microsoft.com/office/drawing/2014/main" id="{C575B57D-BA18-CB81-C441-1E698F3DFA5E}"/>
                </a:ext>
              </a:extLst>
            </p:cNvPr>
            <p:cNvSpPr/>
            <p:nvPr/>
          </p:nvSpPr>
          <p:spPr>
            <a:xfrm>
              <a:off x="9500785" y="1907308"/>
              <a:ext cx="573733" cy="2162245"/>
            </a:xfrm>
            <a:custGeom>
              <a:avLst/>
              <a:gdLst/>
              <a:ahLst/>
              <a:cxnLst/>
              <a:rect l="l" t="t" r="r" b="b"/>
              <a:pathLst>
                <a:path w="6646" h="25047" extrusionOk="0">
                  <a:moveTo>
                    <a:pt x="1428" y="1"/>
                  </a:moveTo>
                  <a:lnTo>
                    <a:pt x="0" y="1032"/>
                  </a:lnTo>
                  <a:lnTo>
                    <a:pt x="0" y="25046"/>
                  </a:lnTo>
                  <a:cubicBezTo>
                    <a:pt x="3666" y="25046"/>
                    <a:pt x="6362" y="24033"/>
                    <a:pt x="6362" y="24033"/>
                  </a:cubicBezTo>
                  <a:lnTo>
                    <a:pt x="6646" y="2585"/>
                  </a:lnTo>
                  <a:lnTo>
                    <a:pt x="14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21;p56">
              <a:extLst>
                <a:ext uri="{FF2B5EF4-FFF2-40B4-BE49-F238E27FC236}">
                  <a16:creationId xmlns:a16="http://schemas.microsoft.com/office/drawing/2014/main" id="{B22D3066-9598-5489-F628-B0C16EC32016}"/>
                </a:ext>
              </a:extLst>
            </p:cNvPr>
            <p:cNvSpPr/>
            <p:nvPr/>
          </p:nvSpPr>
          <p:spPr>
            <a:xfrm>
              <a:off x="8927056" y="1907308"/>
              <a:ext cx="573819" cy="2162245"/>
            </a:xfrm>
            <a:custGeom>
              <a:avLst/>
              <a:gdLst/>
              <a:ahLst/>
              <a:cxnLst/>
              <a:rect l="l" t="t" r="r" b="b"/>
              <a:pathLst>
                <a:path w="6647" h="25047" extrusionOk="0">
                  <a:moveTo>
                    <a:pt x="5219" y="1"/>
                  </a:moveTo>
                  <a:lnTo>
                    <a:pt x="1" y="2585"/>
                  </a:lnTo>
                  <a:lnTo>
                    <a:pt x="285" y="24033"/>
                  </a:lnTo>
                  <a:cubicBezTo>
                    <a:pt x="285" y="24033"/>
                    <a:pt x="2984" y="25046"/>
                    <a:pt x="6646" y="25046"/>
                  </a:cubicBezTo>
                  <a:lnTo>
                    <a:pt x="6646" y="1032"/>
                  </a:lnTo>
                  <a:lnTo>
                    <a:pt x="52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22;p56">
              <a:extLst>
                <a:ext uri="{FF2B5EF4-FFF2-40B4-BE49-F238E27FC236}">
                  <a16:creationId xmlns:a16="http://schemas.microsoft.com/office/drawing/2014/main" id="{B938DA8D-80CF-C7CA-80E5-EBEFC5052CBB}"/>
                </a:ext>
              </a:extLst>
            </p:cNvPr>
            <p:cNvSpPr/>
            <p:nvPr/>
          </p:nvSpPr>
          <p:spPr>
            <a:xfrm>
              <a:off x="8769682" y="4205067"/>
              <a:ext cx="1462561" cy="447953"/>
            </a:xfrm>
            <a:custGeom>
              <a:avLst/>
              <a:gdLst/>
              <a:ahLst/>
              <a:cxnLst/>
              <a:rect l="l" t="t" r="r" b="b"/>
              <a:pathLst>
                <a:path w="16942" h="5189" extrusionOk="0">
                  <a:moveTo>
                    <a:pt x="0" y="0"/>
                  </a:moveTo>
                  <a:cubicBezTo>
                    <a:pt x="0" y="0"/>
                    <a:pt x="272" y="2329"/>
                    <a:pt x="421" y="3273"/>
                  </a:cubicBezTo>
                  <a:cubicBezTo>
                    <a:pt x="552" y="4098"/>
                    <a:pt x="1101" y="5189"/>
                    <a:pt x="1337" y="5189"/>
                  </a:cubicBezTo>
                  <a:cubicBezTo>
                    <a:pt x="1372" y="5189"/>
                    <a:pt x="1400" y="5166"/>
                    <a:pt x="1419" y="5115"/>
                  </a:cubicBezTo>
                  <a:cubicBezTo>
                    <a:pt x="1565" y="4716"/>
                    <a:pt x="1419" y="2924"/>
                    <a:pt x="1419" y="2924"/>
                  </a:cubicBezTo>
                  <a:lnTo>
                    <a:pt x="1581" y="2924"/>
                  </a:lnTo>
                  <a:cubicBezTo>
                    <a:pt x="1917" y="2924"/>
                    <a:pt x="2189" y="2653"/>
                    <a:pt x="2189" y="2316"/>
                  </a:cubicBezTo>
                  <a:lnTo>
                    <a:pt x="2189" y="0"/>
                  </a:lnTo>
                  <a:close/>
                  <a:moveTo>
                    <a:pt x="14750" y="0"/>
                  </a:moveTo>
                  <a:lnTo>
                    <a:pt x="14750" y="2316"/>
                  </a:lnTo>
                  <a:cubicBezTo>
                    <a:pt x="14750" y="2653"/>
                    <a:pt x="15025" y="2924"/>
                    <a:pt x="15358" y="2924"/>
                  </a:cubicBezTo>
                  <a:lnTo>
                    <a:pt x="15523" y="2924"/>
                  </a:lnTo>
                  <a:cubicBezTo>
                    <a:pt x="15523" y="2924"/>
                    <a:pt x="15374" y="4716"/>
                    <a:pt x="15523" y="5115"/>
                  </a:cubicBezTo>
                  <a:cubicBezTo>
                    <a:pt x="15542" y="5166"/>
                    <a:pt x="15570" y="5189"/>
                    <a:pt x="15604" y="5189"/>
                  </a:cubicBezTo>
                  <a:cubicBezTo>
                    <a:pt x="15840" y="5189"/>
                    <a:pt x="16387" y="4098"/>
                    <a:pt x="16518" y="3273"/>
                  </a:cubicBezTo>
                  <a:cubicBezTo>
                    <a:pt x="16667" y="2329"/>
                    <a:pt x="16942" y="0"/>
                    <a:pt x="16942" y="0"/>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23;p56">
              <a:extLst>
                <a:ext uri="{FF2B5EF4-FFF2-40B4-BE49-F238E27FC236}">
                  <a16:creationId xmlns:a16="http://schemas.microsoft.com/office/drawing/2014/main" id="{BC6D7D95-5F9E-B2B8-FA27-F6BD38292A20}"/>
                </a:ext>
              </a:extLst>
            </p:cNvPr>
            <p:cNvSpPr/>
            <p:nvPr/>
          </p:nvSpPr>
          <p:spPr>
            <a:xfrm>
              <a:off x="8953731" y="2068480"/>
              <a:ext cx="1094201" cy="1770836"/>
            </a:xfrm>
            <a:custGeom>
              <a:avLst/>
              <a:gdLst/>
              <a:ahLst/>
              <a:cxnLst/>
              <a:rect l="l" t="t" r="r" b="b"/>
              <a:pathLst>
                <a:path w="12675" h="20513" extrusionOk="0">
                  <a:moveTo>
                    <a:pt x="1138" y="1"/>
                  </a:moveTo>
                  <a:lnTo>
                    <a:pt x="736" y="200"/>
                  </a:lnTo>
                  <a:lnTo>
                    <a:pt x="1066" y="2158"/>
                  </a:lnTo>
                  <a:lnTo>
                    <a:pt x="1487" y="2086"/>
                  </a:lnTo>
                  <a:lnTo>
                    <a:pt x="1138" y="1"/>
                  </a:lnTo>
                  <a:close/>
                  <a:moveTo>
                    <a:pt x="11540" y="1"/>
                  </a:moveTo>
                  <a:lnTo>
                    <a:pt x="11188" y="2086"/>
                  </a:lnTo>
                  <a:lnTo>
                    <a:pt x="11611" y="2158"/>
                  </a:lnTo>
                  <a:lnTo>
                    <a:pt x="11939" y="200"/>
                  </a:lnTo>
                  <a:lnTo>
                    <a:pt x="11540" y="1"/>
                  </a:lnTo>
                  <a:close/>
                  <a:moveTo>
                    <a:pt x="403" y="366"/>
                  </a:moveTo>
                  <a:lnTo>
                    <a:pt x="0" y="565"/>
                  </a:lnTo>
                  <a:lnTo>
                    <a:pt x="290" y="2289"/>
                  </a:lnTo>
                  <a:lnTo>
                    <a:pt x="714" y="2217"/>
                  </a:lnTo>
                  <a:lnTo>
                    <a:pt x="403" y="366"/>
                  </a:lnTo>
                  <a:close/>
                  <a:moveTo>
                    <a:pt x="12275" y="366"/>
                  </a:moveTo>
                  <a:lnTo>
                    <a:pt x="11961" y="2217"/>
                  </a:lnTo>
                  <a:lnTo>
                    <a:pt x="12384" y="2289"/>
                  </a:lnTo>
                  <a:lnTo>
                    <a:pt x="12674" y="565"/>
                  </a:lnTo>
                  <a:lnTo>
                    <a:pt x="12275" y="366"/>
                  </a:lnTo>
                  <a:close/>
                  <a:moveTo>
                    <a:pt x="5339" y="9806"/>
                  </a:moveTo>
                  <a:cubicBezTo>
                    <a:pt x="5076" y="9806"/>
                    <a:pt x="4865" y="10044"/>
                    <a:pt x="4919" y="10318"/>
                  </a:cubicBezTo>
                  <a:cubicBezTo>
                    <a:pt x="4950" y="10487"/>
                    <a:pt x="5087" y="10624"/>
                    <a:pt x="5256" y="10655"/>
                  </a:cubicBezTo>
                  <a:cubicBezTo>
                    <a:pt x="5284" y="10660"/>
                    <a:pt x="5311" y="10663"/>
                    <a:pt x="5338" y="10663"/>
                  </a:cubicBezTo>
                  <a:cubicBezTo>
                    <a:pt x="5601" y="10663"/>
                    <a:pt x="5811" y="10424"/>
                    <a:pt x="5758" y="10150"/>
                  </a:cubicBezTo>
                  <a:cubicBezTo>
                    <a:pt x="5726" y="9982"/>
                    <a:pt x="5589" y="9845"/>
                    <a:pt x="5421" y="9813"/>
                  </a:cubicBezTo>
                  <a:cubicBezTo>
                    <a:pt x="5393" y="9808"/>
                    <a:pt x="5366" y="9806"/>
                    <a:pt x="5339" y="9806"/>
                  </a:cubicBezTo>
                  <a:close/>
                  <a:moveTo>
                    <a:pt x="5339" y="14731"/>
                  </a:moveTo>
                  <a:cubicBezTo>
                    <a:pt x="5076" y="14731"/>
                    <a:pt x="4865" y="14969"/>
                    <a:pt x="4919" y="15243"/>
                  </a:cubicBezTo>
                  <a:cubicBezTo>
                    <a:pt x="4950" y="15412"/>
                    <a:pt x="5087" y="15549"/>
                    <a:pt x="5256" y="15580"/>
                  </a:cubicBezTo>
                  <a:cubicBezTo>
                    <a:pt x="5284" y="15585"/>
                    <a:pt x="5311" y="15588"/>
                    <a:pt x="5338" y="15588"/>
                  </a:cubicBezTo>
                  <a:cubicBezTo>
                    <a:pt x="5601" y="15588"/>
                    <a:pt x="5811" y="15349"/>
                    <a:pt x="5758" y="15075"/>
                  </a:cubicBezTo>
                  <a:cubicBezTo>
                    <a:pt x="5726" y="14907"/>
                    <a:pt x="5589" y="14769"/>
                    <a:pt x="5421" y="14738"/>
                  </a:cubicBezTo>
                  <a:cubicBezTo>
                    <a:pt x="5393" y="14733"/>
                    <a:pt x="5366" y="14731"/>
                    <a:pt x="5339" y="14731"/>
                  </a:cubicBezTo>
                  <a:close/>
                  <a:moveTo>
                    <a:pt x="5339" y="19656"/>
                  </a:moveTo>
                  <a:cubicBezTo>
                    <a:pt x="5076" y="19656"/>
                    <a:pt x="4865" y="19894"/>
                    <a:pt x="4919" y="20168"/>
                  </a:cubicBezTo>
                  <a:cubicBezTo>
                    <a:pt x="4950" y="20336"/>
                    <a:pt x="5087" y="20474"/>
                    <a:pt x="5256" y="20505"/>
                  </a:cubicBezTo>
                  <a:cubicBezTo>
                    <a:pt x="5284" y="20510"/>
                    <a:pt x="5311" y="20513"/>
                    <a:pt x="5338" y="20513"/>
                  </a:cubicBezTo>
                  <a:cubicBezTo>
                    <a:pt x="5601" y="20513"/>
                    <a:pt x="5811" y="20274"/>
                    <a:pt x="5758" y="20000"/>
                  </a:cubicBezTo>
                  <a:cubicBezTo>
                    <a:pt x="5726" y="19835"/>
                    <a:pt x="5589" y="19698"/>
                    <a:pt x="5421" y="19663"/>
                  </a:cubicBezTo>
                  <a:cubicBezTo>
                    <a:pt x="5393" y="19658"/>
                    <a:pt x="5366" y="19656"/>
                    <a:pt x="5339" y="196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24;p56">
              <a:extLst>
                <a:ext uri="{FF2B5EF4-FFF2-40B4-BE49-F238E27FC236}">
                  <a16:creationId xmlns:a16="http://schemas.microsoft.com/office/drawing/2014/main" id="{688A3FD3-07C0-EC3D-9226-76B5B1B1CD26}"/>
                </a:ext>
              </a:extLst>
            </p:cNvPr>
            <p:cNvSpPr/>
            <p:nvPr/>
          </p:nvSpPr>
          <p:spPr>
            <a:xfrm>
              <a:off x="9494570" y="2630899"/>
              <a:ext cx="12517" cy="1438648"/>
            </a:xfrm>
            <a:custGeom>
              <a:avLst/>
              <a:gdLst/>
              <a:ahLst/>
              <a:cxnLst/>
              <a:rect l="l" t="t" r="r" b="b"/>
              <a:pathLst>
                <a:path w="145" h="16665" extrusionOk="0">
                  <a:moveTo>
                    <a:pt x="1" y="0"/>
                  </a:moveTo>
                  <a:lnTo>
                    <a:pt x="1" y="16664"/>
                  </a:lnTo>
                  <a:lnTo>
                    <a:pt x="144" y="16664"/>
                  </a:lnTo>
                  <a:lnTo>
                    <a:pt x="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25;p56">
              <a:extLst>
                <a:ext uri="{FF2B5EF4-FFF2-40B4-BE49-F238E27FC236}">
                  <a16:creationId xmlns:a16="http://schemas.microsoft.com/office/drawing/2014/main" id="{86FB0A74-5C55-5CDC-8B78-B27DB1A591AF}"/>
                </a:ext>
              </a:extLst>
            </p:cNvPr>
            <p:cNvSpPr/>
            <p:nvPr/>
          </p:nvSpPr>
          <p:spPr>
            <a:xfrm>
              <a:off x="9341512" y="1708757"/>
              <a:ext cx="307067" cy="357655"/>
            </a:xfrm>
            <a:custGeom>
              <a:avLst/>
              <a:gdLst/>
              <a:ahLst/>
              <a:cxnLst/>
              <a:rect l="l" t="t" r="r" b="b"/>
              <a:pathLst>
                <a:path w="3557" h="4143" extrusionOk="0">
                  <a:moveTo>
                    <a:pt x="0" y="0"/>
                  </a:moveTo>
                  <a:lnTo>
                    <a:pt x="0" y="2366"/>
                  </a:lnTo>
                  <a:cubicBezTo>
                    <a:pt x="0" y="3348"/>
                    <a:pt x="798" y="4143"/>
                    <a:pt x="1780" y="4143"/>
                  </a:cubicBezTo>
                  <a:cubicBezTo>
                    <a:pt x="2759" y="4143"/>
                    <a:pt x="3557" y="3348"/>
                    <a:pt x="3557" y="2366"/>
                  </a:cubicBezTo>
                  <a:lnTo>
                    <a:pt x="3557" y="0"/>
                  </a:ln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26;p56">
              <a:extLst>
                <a:ext uri="{FF2B5EF4-FFF2-40B4-BE49-F238E27FC236}">
                  <a16:creationId xmlns:a16="http://schemas.microsoft.com/office/drawing/2014/main" id="{13EF17E9-1412-92AC-09CB-1FAE33D295E2}"/>
                </a:ext>
              </a:extLst>
            </p:cNvPr>
            <p:cNvSpPr/>
            <p:nvPr/>
          </p:nvSpPr>
          <p:spPr>
            <a:xfrm>
              <a:off x="9399869" y="1722742"/>
              <a:ext cx="248710" cy="155303"/>
            </a:xfrm>
            <a:custGeom>
              <a:avLst/>
              <a:gdLst/>
              <a:ahLst/>
              <a:cxnLst/>
              <a:rect l="l" t="t" r="r" b="b"/>
              <a:pathLst>
                <a:path w="2881" h="1799" extrusionOk="0">
                  <a:moveTo>
                    <a:pt x="2865" y="0"/>
                  </a:moveTo>
                  <a:lnTo>
                    <a:pt x="2229" y="172"/>
                  </a:lnTo>
                  <a:lnTo>
                    <a:pt x="1" y="842"/>
                  </a:lnTo>
                  <a:cubicBezTo>
                    <a:pt x="1" y="842"/>
                    <a:pt x="590" y="1799"/>
                    <a:pt x="2878" y="1799"/>
                  </a:cubicBezTo>
                  <a:cubicBezTo>
                    <a:pt x="2878" y="1796"/>
                    <a:pt x="2881" y="1793"/>
                    <a:pt x="2881" y="1790"/>
                  </a:cubicBezTo>
                  <a:lnTo>
                    <a:pt x="2881" y="0"/>
                  </a:lnTo>
                  <a:close/>
                </a:path>
              </a:pathLst>
            </a:custGeom>
            <a:solidFill>
              <a:srgbClr val="F6B2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27;p56">
              <a:extLst>
                <a:ext uri="{FF2B5EF4-FFF2-40B4-BE49-F238E27FC236}">
                  <a16:creationId xmlns:a16="http://schemas.microsoft.com/office/drawing/2014/main" id="{11DF0314-3EED-5CF2-C458-01093F5F3584}"/>
                </a:ext>
              </a:extLst>
            </p:cNvPr>
            <p:cNvSpPr/>
            <p:nvPr/>
          </p:nvSpPr>
          <p:spPr>
            <a:xfrm>
              <a:off x="9142615" y="979037"/>
              <a:ext cx="709439" cy="504239"/>
            </a:xfrm>
            <a:custGeom>
              <a:avLst/>
              <a:gdLst/>
              <a:ahLst/>
              <a:cxnLst/>
              <a:rect l="l" t="t" r="r" b="b"/>
              <a:pathLst>
                <a:path w="8218" h="5841" extrusionOk="0">
                  <a:moveTo>
                    <a:pt x="4758" y="0"/>
                  </a:moveTo>
                  <a:cubicBezTo>
                    <a:pt x="3488" y="0"/>
                    <a:pt x="2238" y="308"/>
                    <a:pt x="1481" y="941"/>
                  </a:cubicBezTo>
                  <a:cubicBezTo>
                    <a:pt x="1365" y="536"/>
                    <a:pt x="1245" y="315"/>
                    <a:pt x="1140" y="315"/>
                  </a:cubicBezTo>
                  <a:cubicBezTo>
                    <a:pt x="1022" y="315"/>
                    <a:pt x="923" y="593"/>
                    <a:pt x="870" y="1203"/>
                  </a:cubicBezTo>
                  <a:cubicBezTo>
                    <a:pt x="653" y="1137"/>
                    <a:pt x="488" y="1108"/>
                    <a:pt x="374" y="1108"/>
                  </a:cubicBezTo>
                  <a:cubicBezTo>
                    <a:pt x="1" y="1108"/>
                    <a:pt x="161" y="1419"/>
                    <a:pt x="805" y="1798"/>
                  </a:cubicBezTo>
                  <a:cubicBezTo>
                    <a:pt x="228" y="3136"/>
                    <a:pt x="755" y="5495"/>
                    <a:pt x="755" y="5495"/>
                  </a:cubicBezTo>
                  <a:cubicBezTo>
                    <a:pt x="755" y="5495"/>
                    <a:pt x="4776" y="5840"/>
                    <a:pt x="6505" y="5840"/>
                  </a:cubicBezTo>
                  <a:cubicBezTo>
                    <a:pt x="6949" y="5840"/>
                    <a:pt x="7242" y="5818"/>
                    <a:pt x="7276" y="5760"/>
                  </a:cubicBezTo>
                  <a:cubicBezTo>
                    <a:pt x="7441" y="5480"/>
                    <a:pt x="7628" y="3382"/>
                    <a:pt x="7628" y="3382"/>
                  </a:cubicBezTo>
                  <a:cubicBezTo>
                    <a:pt x="7628" y="3382"/>
                    <a:pt x="7625" y="3129"/>
                    <a:pt x="7640" y="2319"/>
                  </a:cubicBezTo>
                  <a:cubicBezTo>
                    <a:pt x="7659" y="1512"/>
                    <a:pt x="7952" y="1269"/>
                    <a:pt x="5973" y="923"/>
                  </a:cubicBezTo>
                  <a:cubicBezTo>
                    <a:pt x="5973" y="923"/>
                    <a:pt x="8217" y="611"/>
                    <a:pt x="6484" y="196"/>
                  </a:cubicBezTo>
                  <a:cubicBezTo>
                    <a:pt x="5936" y="66"/>
                    <a:pt x="5345" y="0"/>
                    <a:pt x="47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28;p56">
              <a:extLst>
                <a:ext uri="{FF2B5EF4-FFF2-40B4-BE49-F238E27FC236}">
                  <a16:creationId xmlns:a16="http://schemas.microsoft.com/office/drawing/2014/main" id="{FCB3070B-C683-B8A5-09B8-7C9CC12CA672}"/>
                </a:ext>
              </a:extLst>
            </p:cNvPr>
            <p:cNvSpPr/>
            <p:nvPr/>
          </p:nvSpPr>
          <p:spPr>
            <a:xfrm>
              <a:off x="9113868" y="1168956"/>
              <a:ext cx="760718" cy="657988"/>
            </a:xfrm>
            <a:custGeom>
              <a:avLst/>
              <a:gdLst/>
              <a:ahLst/>
              <a:cxnLst/>
              <a:rect l="l" t="t" r="r" b="b"/>
              <a:pathLst>
                <a:path w="8812" h="7622" extrusionOk="0">
                  <a:moveTo>
                    <a:pt x="2332" y="1"/>
                  </a:moveTo>
                  <a:cubicBezTo>
                    <a:pt x="1802" y="568"/>
                    <a:pt x="1562" y="1307"/>
                    <a:pt x="1534" y="2073"/>
                  </a:cubicBezTo>
                  <a:cubicBezTo>
                    <a:pt x="1524" y="2419"/>
                    <a:pt x="1521" y="2800"/>
                    <a:pt x="1540" y="3192"/>
                  </a:cubicBezTo>
                  <a:cubicBezTo>
                    <a:pt x="1377" y="3078"/>
                    <a:pt x="1185" y="3017"/>
                    <a:pt x="995" y="3017"/>
                  </a:cubicBezTo>
                  <a:cubicBezTo>
                    <a:pt x="836" y="3017"/>
                    <a:pt x="678" y="3060"/>
                    <a:pt x="536" y="3149"/>
                  </a:cubicBezTo>
                  <a:cubicBezTo>
                    <a:pt x="112" y="3417"/>
                    <a:pt x="0" y="4003"/>
                    <a:pt x="287" y="4458"/>
                  </a:cubicBezTo>
                  <a:cubicBezTo>
                    <a:pt x="480" y="4761"/>
                    <a:pt x="800" y="4930"/>
                    <a:pt x="1117" y="4930"/>
                  </a:cubicBezTo>
                  <a:cubicBezTo>
                    <a:pt x="1277" y="4930"/>
                    <a:pt x="1436" y="4887"/>
                    <a:pt x="1577" y="4798"/>
                  </a:cubicBezTo>
                  <a:cubicBezTo>
                    <a:pt x="1627" y="4763"/>
                    <a:pt x="1674" y="4726"/>
                    <a:pt x="1718" y="4685"/>
                  </a:cubicBezTo>
                  <a:cubicBezTo>
                    <a:pt x="1867" y="5424"/>
                    <a:pt x="2117" y="6107"/>
                    <a:pt x="2525" y="6581"/>
                  </a:cubicBezTo>
                  <a:cubicBezTo>
                    <a:pt x="3416" y="7622"/>
                    <a:pt x="4408" y="7622"/>
                    <a:pt x="4408" y="7622"/>
                  </a:cubicBezTo>
                  <a:cubicBezTo>
                    <a:pt x="4408" y="7622"/>
                    <a:pt x="5399" y="7622"/>
                    <a:pt x="6290" y="6581"/>
                  </a:cubicBezTo>
                  <a:cubicBezTo>
                    <a:pt x="6695" y="6107"/>
                    <a:pt x="6948" y="5424"/>
                    <a:pt x="7098" y="4685"/>
                  </a:cubicBezTo>
                  <a:cubicBezTo>
                    <a:pt x="7141" y="4726"/>
                    <a:pt x="7188" y="4763"/>
                    <a:pt x="7238" y="4798"/>
                  </a:cubicBezTo>
                  <a:cubicBezTo>
                    <a:pt x="7380" y="4887"/>
                    <a:pt x="7538" y="4930"/>
                    <a:pt x="7698" y="4930"/>
                  </a:cubicBezTo>
                  <a:cubicBezTo>
                    <a:pt x="8015" y="4930"/>
                    <a:pt x="8334" y="4761"/>
                    <a:pt x="8525" y="4458"/>
                  </a:cubicBezTo>
                  <a:cubicBezTo>
                    <a:pt x="8812" y="4003"/>
                    <a:pt x="8703" y="3417"/>
                    <a:pt x="8279" y="3149"/>
                  </a:cubicBezTo>
                  <a:cubicBezTo>
                    <a:pt x="8137" y="3060"/>
                    <a:pt x="7979" y="3017"/>
                    <a:pt x="7820" y="3017"/>
                  </a:cubicBezTo>
                  <a:cubicBezTo>
                    <a:pt x="7629" y="3017"/>
                    <a:pt x="7437" y="3078"/>
                    <a:pt x="7272" y="3192"/>
                  </a:cubicBezTo>
                  <a:cubicBezTo>
                    <a:pt x="7291" y="2800"/>
                    <a:pt x="7291" y="2419"/>
                    <a:pt x="7278" y="2073"/>
                  </a:cubicBezTo>
                  <a:cubicBezTo>
                    <a:pt x="7272" y="1899"/>
                    <a:pt x="7257" y="1727"/>
                    <a:pt x="7229" y="1556"/>
                  </a:cubicBezTo>
                  <a:cubicBezTo>
                    <a:pt x="6652" y="1503"/>
                    <a:pt x="5523" y="1332"/>
                    <a:pt x="4277" y="770"/>
                  </a:cubicBezTo>
                  <a:lnTo>
                    <a:pt x="4277" y="770"/>
                  </a:lnTo>
                  <a:cubicBezTo>
                    <a:pt x="4351" y="955"/>
                    <a:pt x="5552" y="1882"/>
                    <a:pt x="5193" y="1882"/>
                  </a:cubicBezTo>
                  <a:cubicBezTo>
                    <a:pt x="5163" y="1882"/>
                    <a:pt x="5122" y="1875"/>
                    <a:pt x="5068" y="1861"/>
                  </a:cubicBezTo>
                  <a:cubicBezTo>
                    <a:pt x="3688" y="1559"/>
                    <a:pt x="2740" y="530"/>
                    <a:pt x="2332" y="1"/>
                  </a:cubicBezTo>
                  <a:close/>
                </a:path>
              </a:pathLst>
            </a:custGeom>
            <a:solidFill>
              <a:srgbClr val="F9CB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29;p56">
              <a:extLst>
                <a:ext uri="{FF2B5EF4-FFF2-40B4-BE49-F238E27FC236}">
                  <a16:creationId xmlns:a16="http://schemas.microsoft.com/office/drawing/2014/main" id="{3908933A-5F91-BD92-E583-D36064A04B68}"/>
                </a:ext>
              </a:extLst>
            </p:cNvPr>
            <p:cNvSpPr/>
            <p:nvPr/>
          </p:nvSpPr>
          <p:spPr>
            <a:xfrm>
              <a:off x="9289284" y="1312258"/>
              <a:ext cx="410228" cy="69925"/>
            </a:xfrm>
            <a:custGeom>
              <a:avLst/>
              <a:gdLst/>
              <a:ahLst/>
              <a:cxnLst/>
              <a:rect l="l" t="t" r="r" b="b"/>
              <a:pathLst>
                <a:path w="4752" h="810" extrusionOk="0">
                  <a:moveTo>
                    <a:pt x="953" y="0"/>
                  </a:moveTo>
                  <a:cubicBezTo>
                    <a:pt x="461" y="0"/>
                    <a:pt x="0" y="475"/>
                    <a:pt x="81" y="809"/>
                  </a:cubicBezTo>
                  <a:cubicBezTo>
                    <a:pt x="337" y="592"/>
                    <a:pt x="695" y="531"/>
                    <a:pt x="1015" y="531"/>
                  </a:cubicBezTo>
                  <a:cubicBezTo>
                    <a:pt x="1420" y="531"/>
                    <a:pt x="1765" y="628"/>
                    <a:pt x="1765" y="628"/>
                  </a:cubicBezTo>
                  <a:cubicBezTo>
                    <a:pt x="1765" y="628"/>
                    <a:pt x="1515" y="36"/>
                    <a:pt x="1004" y="2"/>
                  </a:cubicBezTo>
                  <a:cubicBezTo>
                    <a:pt x="987" y="1"/>
                    <a:pt x="970" y="0"/>
                    <a:pt x="953" y="0"/>
                  </a:cubicBezTo>
                  <a:close/>
                  <a:moveTo>
                    <a:pt x="3795" y="0"/>
                  </a:moveTo>
                  <a:cubicBezTo>
                    <a:pt x="3778" y="0"/>
                    <a:pt x="3761" y="1"/>
                    <a:pt x="3744" y="2"/>
                  </a:cubicBezTo>
                  <a:cubicBezTo>
                    <a:pt x="3233" y="36"/>
                    <a:pt x="2987" y="628"/>
                    <a:pt x="2987" y="628"/>
                  </a:cubicBezTo>
                  <a:cubicBezTo>
                    <a:pt x="2987" y="628"/>
                    <a:pt x="3331" y="531"/>
                    <a:pt x="3736" y="531"/>
                  </a:cubicBezTo>
                  <a:cubicBezTo>
                    <a:pt x="4056" y="531"/>
                    <a:pt x="4414" y="592"/>
                    <a:pt x="4670" y="809"/>
                  </a:cubicBezTo>
                  <a:cubicBezTo>
                    <a:pt x="4751" y="475"/>
                    <a:pt x="4290" y="0"/>
                    <a:pt x="3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30;p56">
              <a:extLst>
                <a:ext uri="{FF2B5EF4-FFF2-40B4-BE49-F238E27FC236}">
                  <a16:creationId xmlns:a16="http://schemas.microsoft.com/office/drawing/2014/main" id="{4A1F9F83-6167-5343-C76E-6BA7E1C29784}"/>
                </a:ext>
              </a:extLst>
            </p:cNvPr>
            <p:cNvSpPr/>
            <p:nvPr/>
          </p:nvSpPr>
          <p:spPr>
            <a:xfrm>
              <a:off x="9303269" y="1447187"/>
              <a:ext cx="382172" cy="225056"/>
            </a:xfrm>
            <a:custGeom>
              <a:avLst/>
              <a:gdLst/>
              <a:ahLst/>
              <a:cxnLst/>
              <a:rect l="l" t="t" r="r" b="b"/>
              <a:pathLst>
                <a:path w="4427" h="2607" extrusionOk="0">
                  <a:moveTo>
                    <a:pt x="652" y="1"/>
                  </a:moveTo>
                  <a:lnTo>
                    <a:pt x="596" y="4"/>
                  </a:lnTo>
                  <a:cubicBezTo>
                    <a:pt x="562" y="10"/>
                    <a:pt x="524" y="13"/>
                    <a:pt x="490" y="19"/>
                  </a:cubicBezTo>
                  <a:cubicBezTo>
                    <a:pt x="456" y="26"/>
                    <a:pt x="418" y="35"/>
                    <a:pt x="384" y="41"/>
                  </a:cubicBezTo>
                  <a:lnTo>
                    <a:pt x="334" y="57"/>
                  </a:lnTo>
                  <a:lnTo>
                    <a:pt x="284" y="75"/>
                  </a:lnTo>
                  <a:cubicBezTo>
                    <a:pt x="250" y="88"/>
                    <a:pt x="216" y="100"/>
                    <a:pt x="184" y="116"/>
                  </a:cubicBezTo>
                  <a:cubicBezTo>
                    <a:pt x="119" y="147"/>
                    <a:pt x="60" y="181"/>
                    <a:pt x="0" y="222"/>
                  </a:cubicBezTo>
                  <a:cubicBezTo>
                    <a:pt x="72" y="213"/>
                    <a:pt x="138" y="197"/>
                    <a:pt x="206" y="184"/>
                  </a:cubicBezTo>
                  <a:cubicBezTo>
                    <a:pt x="241" y="181"/>
                    <a:pt x="275" y="175"/>
                    <a:pt x="306" y="172"/>
                  </a:cubicBezTo>
                  <a:lnTo>
                    <a:pt x="356" y="163"/>
                  </a:lnTo>
                  <a:lnTo>
                    <a:pt x="406" y="160"/>
                  </a:lnTo>
                  <a:cubicBezTo>
                    <a:pt x="440" y="156"/>
                    <a:pt x="471" y="153"/>
                    <a:pt x="505" y="150"/>
                  </a:cubicBezTo>
                  <a:lnTo>
                    <a:pt x="605" y="147"/>
                  </a:lnTo>
                  <a:lnTo>
                    <a:pt x="652" y="147"/>
                  </a:lnTo>
                  <a:lnTo>
                    <a:pt x="702" y="150"/>
                  </a:lnTo>
                  <a:cubicBezTo>
                    <a:pt x="736" y="150"/>
                    <a:pt x="767" y="150"/>
                    <a:pt x="798" y="153"/>
                  </a:cubicBezTo>
                  <a:cubicBezTo>
                    <a:pt x="929" y="166"/>
                    <a:pt x="1057" y="194"/>
                    <a:pt x="1182" y="237"/>
                  </a:cubicBezTo>
                  <a:cubicBezTo>
                    <a:pt x="1310" y="278"/>
                    <a:pt x="1431" y="331"/>
                    <a:pt x="1553" y="403"/>
                  </a:cubicBezTo>
                  <a:cubicBezTo>
                    <a:pt x="1472" y="284"/>
                    <a:pt x="1356" y="194"/>
                    <a:pt x="1229" y="128"/>
                  </a:cubicBezTo>
                  <a:cubicBezTo>
                    <a:pt x="1101" y="63"/>
                    <a:pt x="961" y="19"/>
                    <a:pt x="814" y="7"/>
                  </a:cubicBezTo>
                  <a:cubicBezTo>
                    <a:pt x="780" y="1"/>
                    <a:pt x="742" y="4"/>
                    <a:pt x="705" y="1"/>
                  </a:cubicBezTo>
                  <a:close/>
                  <a:moveTo>
                    <a:pt x="3722" y="1"/>
                  </a:moveTo>
                  <a:cubicBezTo>
                    <a:pt x="3685" y="4"/>
                    <a:pt x="3647" y="1"/>
                    <a:pt x="3613" y="7"/>
                  </a:cubicBezTo>
                  <a:cubicBezTo>
                    <a:pt x="3467" y="19"/>
                    <a:pt x="3326" y="63"/>
                    <a:pt x="3199" y="128"/>
                  </a:cubicBezTo>
                  <a:cubicBezTo>
                    <a:pt x="3071" y="194"/>
                    <a:pt x="2952" y="284"/>
                    <a:pt x="2874" y="403"/>
                  </a:cubicBezTo>
                  <a:cubicBezTo>
                    <a:pt x="2996" y="331"/>
                    <a:pt x="3118" y="278"/>
                    <a:pt x="3242" y="237"/>
                  </a:cubicBezTo>
                  <a:cubicBezTo>
                    <a:pt x="3370" y="194"/>
                    <a:pt x="3498" y="166"/>
                    <a:pt x="3626" y="153"/>
                  </a:cubicBezTo>
                  <a:cubicBezTo>
                    <a:pt x="3660" y="150"/>
                    <a:pt x="3691" y="150"/>
                    <a:pt x="3725" y="150"/>
                  </a:cubicBezTo>
                  <a:lnTo>
                    <a:pt x="3772" y="147"/>
                  </a:lnTo>
                  <a:lnTo>
                    <a:pt x="3822" y="147"/>
                  </a:lnTo>
                  <a:lnTo>
                    <a:pt x="3922" y="150"/>
                  </a:lnTo>
                  <a:cubicBezTo>
                    <a:pt x="3953" y="153"/>
                    <a:pt x="3987" y="156"/>
                    <a:pt x="4021" y="160"/>
                  </a:cubicBezTo>
                  <a:lnTo>
                    <a:pt x="4071" y="163"/>
                  </a:lnTo>
                  <a:lnTo>
                    <a:pt x="4121" y="172"/>
                  </a:lnTo>
                  <a:cubicBezTo>
                    <a:pt x="4152" y="175"/>
                    <a:pt x="4187" y="181"/>
                    <a:pt x="4221" y="184"/>
                  </a:cubicBezTo>
                  <a:cubicBezTo>
                    <a:pt x="4286" y="197"/>
                    <a:pt x="4355" y="213"/>
                    <a:pt x="4427" y="222"/>
                  </a:cubicBezTo>
                  <a:cubicBezTo>
                    <a:pt x="4367" y="181"/>
                    <a:pt x="4305" y="147"/>
                    <a:pt x="4243" y="116"/>
                  </a:cubicBezTo>
                  <a:cubicBezTo>
                    <a:pt x="4208" y="100"/>
                    <a:pt x="4177" y="88"/>
                    <a:pt x="4143" y="75"/>
                  </a:cubicBezTo>
                  <a:lnTo>
                    <a:pt x="4093" y="57"/>
                  </a:lnTo>
                  <a:lnTo>
                    <a:pt x="4040" y="44"/>
                  </a:lnTo>
                  <a:cubicBezTo>
                    <a:pt x="4006" y="35"/>
                    <a:pt x="3972" y="26"/>
                    <a:pt x="3937" y="19"/>
                  </a:cubicBezTo>
                  <a:cubicBezTo>
                    <a:pt x="3900" y="13"/>
                    <a:pt x="3866" y="10"/>
                    <a:pt x="3828" y="4"/>
                  </a:cubicBezTo>
                  <a:lnTo>
                    <a:pt x="3775" y="1"/>
                  </a:lnTo>
                  <a:close/>
                  <a:moveTo>
                    <a:pt x="2357" y="1344"/>
                  </a:moveTo>
                  <a:lnTo>
                    <a:pt x="2357" y="2048"/>
                  </a:lnTo>
                  <a:lnTo>
                    <a:pt x="1911" y="1886"/>
                  </a:lnTo>
                  <a:lnTo>
                    <a:pt x="1886" y="1958"/>
                  </a:lnTo>
                  <a:lnTo>
                    <a:pt x="2432" y="2158"/>
                  </a:lnTo>
                  <a:lnTo>
                    <a:pt x="2432" y="1344"/>
                  </a:lnTo>
                  <a:close/>
                  <a:moveTo>
                    <a:pt x="1169" y="2382"/>
                  </a:moveTo>
                  <a:lnTo>
                    <a:pt x="1144" y="2454"/>
                  </a:lnTo>
                  <a:cubicBezTo>
                    <a:pt x="1472" y="2569"/>
                    <a:pt x="1805" y="2606"/>
                    <a:pt x="2104" y="2606"/>
                  </a:cubicBezTo>
                  <a:cubicBezTo>
                    <a:pt x="2700" y="2606"/>
                    <a:pt x="3158" y="2454"/>
                    <a:pt x="3167" y="2454"/>
                  </a:cubicBezTo>
                  <a:lnTo>
                    <a:pt x="3142" y="2382"/>
                  </a:lnTo>
                  <a:cubicBezTo>
                    <a:pt x="3136" y="2384"/>
                    <a:pt x="2686" y="2532"/>
                    <a:pt x="2105" y="2532"/>
                  </a:cubicBezTo>
                  <a:cubicBezTo>
                    <a:pt x="1813" y="2532"/>
                    <a:pt x="1488" y="2495"/>
                    <a:pt x="1169" y="238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31;p56">
              <a:extLst>
                <a:ext uri="{FF2B5EF4-FFF2-40B4-BE49-F238E27FC236}">
                  <a16:creationId xmlns:a16="http://schemas.microsoft.com/office/drawing/2014/main" id="{B6168622-C58B-24CC-F923-064D683D7A9F}"/>
                </a:ext>
              </a:extLst>
            </p:cNvPr>
            <p:cNvSpPr/>
            <p:nvPr/>
          </p:nvSpPr>
          <p:spPr>
            <a:xfrm>
              <a:off x="9324506" y="979123"/>
              <a:ext cx="539892" cy="211243"/>
            </a:xfrm>
            <a:custGeom>
              <a:avLst/>
              <a:gdLst/>
              <a:ahLst/>
              <a:cxnLst/>
              <a:rect l="l" t="t" r="r" b="b"/>
              <a:pathLst>
                <a:path w="6254" h="2447" extrusionOk="0">
                  <a:moveTo>
                    <a:pt x="2655" y="0"/>
                  </a:moveTo>
                  <a:cubicBezTo>
                    <a:pt x="1690" y="0"/>
                    <a:pt x="736" y="178"/>
                    <a:pt x="1" y="541"/>
                  </a:cubicBezTo>
                  <a:cubicBezTo>
                    <a:pt x="340" y="1021"/>
                    <a:pt x="1195" y="2062"/>
                    <a:pt x="2413" y="2374"/>
                  </a:cubicBezTo>
                  <a:cubicBezTo>
                    <a:pt x="2608" y="2424"/>
                    <a:pt x="2751" y="2446"/>
                    <a:pt x="2853" y="2446"/>
                  </a:cubicBezTo>
                  <a:cubicBezTo>
                    <a:pt x="3590" y="2446"/>
                    <a:pt x="2149" y="1286"/>
                    <a:pt x="2148" y="1286"/>
                  </a:cubicBezTo>
                  <a:lnTo>
                    <a:pt x="2148" y="1286"/>
                  </a:lnTo>
                  <a:cubicBezTo>
                    <a:pt x="2149" y="1286"/>
                    <a:pt x="4286" y="2180"/>
                    <a:pt x="6094" y="2180"/>
                  </a:cubicBezTo>
                  <a:cubicBezTo>
                    <a:pt x="6147" y="2180"/>
                    <a:pt x="6201" y="2179"/>
                    <a:pt x="6254" y="2178"/>
                  </a:cubicBezTo>
                  <a:cubicBezTo>
                    <a:pt x="5724" y="1617"/>
                    <a:pt x="4913" y="1105"/>
                    <a:pt x="3866" y="922"/>
                  </a:cubicBezTo>
                  <a:cubicBezTo>
                    <a:pt x="3866" y="922"/>
                    <a:pt x="6110" y="610"/>
                    <a:pt x="4377" y="195"/>
                  </a:cubicBezTo>
                  <a:cubicBezTo>
                    <a:pt x="3830" y="66"/>
                    <a:pt x="3241" y="0"/>
                    <a:pt x="2655" y="0"/>
                  </a:cubicBezTo>
                  <a:close/>
                </a:path>
              </a:pathLst>
            </a:custGeom>
            <a:solidFill>
              <a:srgbClr val="F9E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32;p56">
              <a:extLst>
                <a:ext uri="{FF2B5EF4-FFF2-40B4-BE49-F238E27FC236}">
                  <a16:creationId xmlns:a16="http://schemas.microsoft.com/office/drawing/2014/main" id="{652006C1-2976-2ABF-FC8A-ED4DCB02FCA9}"/>
                </a:ext>
              </a:extLst>
            </p:cNvPr>
            <p:cNvSpPr/>
            <p:nvPr/>
          </p:nvSpPr>
          <p:spPr>
            <a:xfrm>
              <a:off x="9291183" y="1512881"/>
              <a:ext cx="406344" cy="72429"/>
            </a:xfrm>
            <a:custGeom>
              <a:avLst/>
              <a:gdLst/>
              <a:ahLst/>
              <a:cxnLst/>
              <a:rect l="l" t="t" r="r" b="b"/>
              <a:pathLst>
                <a:path w="4707" h="839" extrusionOk="0">
                  <a:moveTo>
                    <a:pt x="767" y="0"/>
                  </a:moveTo>
                  <a:cubicBezTo>
                    <a:pt x="343" y="0"/>
                    <a:pt x="0" y="187"/>
                    <a:pt x="0" y="421"/>
                  </a:cubicBezTo>
                  <a:cubicBezTo>
                    <a:pt x="0" y="652"/>
                    <a:pt x="343" y="839"/>
                    <a:pt x="767" y="839"/>
                  </a:cubicBezTo>
                  <a:cubicBezTo>
                    <a:pt x="1191" y="839"/>
                    <a:pt x="1537" y="652"/>
                    <a:pt x="1537" y="421"/>
                  </a:cubicBezTo>
                  <a:cubicBezTo>
                    <a:pt x="1537" y="187"/>
                    <a:pt x="1191" y="0"/>
                    <a:pt x="767" y="0"/>
                  </a:cubicBezTo>
                  <a:close/>
                  <a:moveTo>
                    <a:pt x="3937" y="0"/>
                  </a:moveTo>
                  <a:cubicBezTo>
                    <a:pt x="3513" y="0"/>
                    <a:pt x="3170" y="187"/>
                    <a:pt x="3170" y="421"/>
                  </a:cubicBezTo>
                  <a:cubicBezTo>
                    <a:pt x="3170" y="652"/>
                    <a:pt x="3513" y="839"/>
                    <a:pt x="3937" y="839"/>
                  </a:cubicBezTo>
                  <a:cubicBezTo>
                    <a:pt x="4361" y="839"/>
                    <a:pt x="4707" y="652"/>
                    <a:pt x="4707" y="421"/>
                  </a:cubicBezTo>
                  <a:cubicBezTo>
                    <a:pt x="4707" y="187"/>
                    <a:pt x="4361" y="0"/>
                    <a:pt x="3937" y="0"/>
                  </a:cubicBezTo>
                  <a:close/>
                </a:path>
              </a:pathLst>
            </a:custGeom>
            <a:solidFill>
              <a:srgbClr val="F6B2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33;p56">
              <a:extLst>
                <a:ext uri="{FF2B5EF4-FFF2-40B4-BE49-F238E27FC236}">
                  <a16:creationId xmlns:a16="http://schemas.microsoft.com/office/drawing/2014/main" id="{7991B0EA-6B3D-1028-C3C2-F73F9808A73E}"/>
                </a:ext>
              </a:extLst>
            </p:cNvPr>
            <p:cNvSpPr/>
            <p:nvPr/>
          </p:nvSpPr>
          <p:spPr>
            <a:xfrm>
              <a:off x="8947257" y="1950903"/>
              <a:ext cx="1107150" cy="1818575"/>
            </a:xfrm>
            <a:custGeom>
              <a:avLst/>
              <a:gdLst/>
              <a:ahLst/>
              <a:cxnLst/>
              <a:rect l="l" t="t" r="r" b="b"/>
              <a:pathLst>
                <a:path w="12825" h="21066" extrusionOk="0">
                  <a:moveTo>
                    <a:pt x="3972" y="1"/>
                  </a:moveTo>
                  <a:lnTo>
                    <a:pt x="2507" y="739"/>
                  </a:lnTo>
                  <a:cubicBezTo>
                    <a:pt x="2148" y="1578"/>
                    <a:pt x="1724" y="2834"/>
                    <a:pt x="1768" y="4003"/>
                  </a:cubicBezTo>
                  <a:lnTo>
                    <a:pt x="2977" y="4324"/>
                  </a:lnTo>
                  <a:lnTo>
                    <a:pt x="1519" y="5639"/>
                  </a:lnTo>
                  <a:cubicBezTo>
                    <a:pt x="1519" y="5639"/>
                    <a:pt x="2373" y="8700"/>
                    <a:pt x="6356" y="9321"/>
                  </a:cubicBezTo>
                  <a:cubicBezTo>
                    <a:pt x="10340" y="8700"/>
                    <a:pt x="11191" y="5639"/>
                    <a:pt x="11191" y="5639"/>
                  </a:cubicBezTo>
                  <a:lnTo>
                    <a:pt x="9735" y="4324"/>
                  </a:lnTo>
                  <a:lnTo>
                    <a:pt x="10945" y="4003"/>
                  </a:lnTo>
                  <a:cubicBezTo>
                    <a:pt x="10985" y="2834"/>
                    <a:pt x="10561" y="1578"/>
                    <a:pt x="10203" y="739"/>
                  </a:cubicBezTo>
                  <a:lnTo>
                    <a:pt x="8738" y="1"/>
                  </a:lnTo>
                  <a:lnTo>
                    <a:pt x="6356" y="764"/>
                  </a:lnTo>
                  <a:lnTo>
                    <a:pt x="3972" y="1"/>
                  </a:lnTo>
                  <a:close/>
                  <a:moveTo>
                    <a:pt x="7547" y="11524"/>
                  </a:moveTo>
                  <a:lnTo>
                    <a:pt x="7547" y="12525"/>
                  </a:lnTo>
                  <a:lnTo>
                    <a:pt x="11805" y="12525"/>
                  </a:lnTo>
                  <a:lnTo>
                    <a:pt x="11805" y="11524"/>
                  </a:lnTo>
                  <a:close/>
                  <a:moveTo>
                    <a:pt x="3018" y="18023"/>
                  </a:moveTo>
                  <a:cubicBezTo>
                    <a:pt x="3018" y="18023"/>
                    <a:pt x="1562" y="19560"/>
                    <a:pt x="1" y="19782"/>
                  </a:cubicBezTo>
                  <a:lnTo>
                    <a:pt x="19" y="21066"/>
                  </a:lnTo>
                  <a:cubicBezTo>
                    <a:pt x="624" y="20919"/>
                    <a:pt x="1858" y="20514"/>
                    <a:pt x="3018" y="19473"/>
                  </a:cubicBezTo>
                  <a:lnTo>
                    <a:pt x="3018" y="18023"/>
                  </a:lnTo>
                  <a:close/>
                  <a:moveTo>
                    <a:pt x="9807" y="18023"/>
                  </a:moveTo>
                  <a:lnTo>
                    <a:pt x="9807" y="19473"/>
                  </a:lnTo>
                  <a:cubicBezTo>
                    <a:pt x="10970" y="20514"/>
                    <a:pt x="12201" y="20919"/>
                    <a:pt x="12805" y="21066"/>
                  </a:cubicBezTo>
                  <a:lnTo>
                    <a:pt x="12824" y="19782"/>
                  </a:lnTo>
                  <a:cubicBezTo>
                    <a:pt x="11263" y="19560"/>
                    <a:pt x="9807" y="18023"/>
                    <a:pt x="9807" y="1802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34;p56">
              <a:extLst>
                <a:ext uri="{FF2B5EF4-FFF2-40B4-BE49-F238E27FC236}">
                  <a16:creationId xmlns:a16="http://schemas.microsoft.com/office/drawing/2014/main" id="{37F1420F-ECE2-062D-CB4E-921690D588A1}"/>
                </a:ext>
              </a:extLst>
            </p:cNvPr>
            <p:cNvSpPr/>
            <p:nvPr/>
          </p:nvSpPr>
          <p:spPr>
            <a:xfrm>
              <a:off x="9231963" y="1950903"/>
              <a:ext cx="527720" cy="804659"/>
            </a:xfrm>
            <a:custGeom>
              <a:avLst/>
              <a:gdLst/>
              <a:ahLst/>
              <a:cxnLst/>
              <a:rect l="l" t="t" r="r" b="b"/>
              <a:pathLst>
                <a:path w="6113" h="9321" extrusionOk="0">
                  <a:moveTo>
                    <a:pt x="674" y="1"/>
                  </a:moveTo>
                  <a:lnTo>
                    <a:pt x="674" y="1"/>
                  </a:lnTo>
                  <a:cubicBezTo>
                    <a:pt x="674" y="1"/>
                    <a:pt x="1" y="4517"/>
                    <a:pt x="3058" y="9321"/>
                  </a:cubicBezTo>
                  <a:cubicBezTo>
                    <a:pt x="6113" y="4517"/>
                    <a:pt x="5440" y="1"/>
                    <a:pt x="5440" y="1"/>
                  </a:cubicBezTo>
                  <a:lnTo>
                    <a:pt x="5440" y="1"/>
                  </a:lnTo>
                  <a:lnTo>
                    <a:pt x="3058" y="764"/>
                  </a:lnTo>
                  <a:lnTo>
                    <a:pt x="6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35;p56">
              <a:extLst>
                <a:ext uri="{FF2B5EF4-FFF2-40B4-BE49-F238E27FC236}">
                  <a16:creationId xmlns:a16="http://schemas.microsoft.com/office/drawing/2014/main" id="{77D2E0A5-394D-8D92-846C-B064AC4E57CB}"/>
                </a:ext>
              </a:extLst>
            </p:cNvPr>
            <p:cNvSpPr/>
            <p:nvPr/>
          </p:nvSpPr>
          <p:spPr>
            <a:xfrm>
              <a:off x="9290061" y="1877957"/>
              <a:ext cx="411523" cy="283500"/>
            </a:xfrm>
            <a:custGeom>
              <a:avLst/>
              <a:gdLst/>
              <a:ahLst/>
              <a:cxnLst/>
              <a:rect l="l" t="t" r="r" b="b"/>
              <a:pathLst>
                <a:path w="4767" h="3284" extrusionOk="0">
                  <a:moveTo>
                    <a:pt x="596" y="1"/>
                  </a:moveTo>
                  <a:lnTo>
                    <a:pt x="1" y="846"/>
                  </a:lnTo>
                  <a:lnTo>
                    <a:pt x="518" y="3283"/>
                  </a:lnTo>
                  <a:lnTo>
                    <a:pt x="2385" y="1609"/>
                  </a:lnTo>
                  <a:lnTo>
                    <a:pt x="596" y="1"/>
                  </a:lnTo>
                  <a:close/>
                  <a:moveTo>
                    <a:pt x="4153" y="1"/>
                  </a:moveTo>
                  <a:lnTo>
                    <a:pt x="2385" y="1609"/>
                  </a:lnTo>
                  <a:lnTo>
                    <a:pt x="4252" y="3283"/>
                  </a:lnTo>
                  <a:lnTo>
                    <a:pt x="4767" y="846"/>
                  </a:lnTo>
                  <a:lnTo>
                    <a:pt x="41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36;p56">
              <a:extLst>
                <a:ext uri="{FF2B5EF4-FFF2-40B4-BE49-F238E27FC236}">
                  <a16:creationId xmlns:a16="http://schemas.microsoft.com/office/drawing/2014/main" id="{17A0718C-3B86-9ED3-611F-1CE6CA202583}"/>
                </a:ext>
              </a:extLst>
            </p:cNvPr>
            <p:cNvSpPr/>
            <p:nvPr/>
          </p:nvSpPr>
          <p:spPr>
            <a:xfrm>
              <a:off x="9392100" y="2016857"/>
              <a:ext cx="207531" cy="738704"/>
            </a:xfrm>
            <a:custGeom>
              <a:avLst/>
              <a:gdLst/>
              <a:ahLst/>
              <a:cxnLst/>
              <a:rect l="l" t="t" r="r" b="b"/>
              <a:pathLst>
                <a:path w="2404" h="8557" extrusionOk="0">
                  <a:moveTo>
                    <a:pt x="1210" y="2017"/>
                  </a:moveTo>
                  <a:lnTo>
                    <a:pt x="1203" y="2058"/>
                  </a:lnTo>
                  <a:lnTo>
                    <a:pt x="1194" y="2017"/>
                  </a:lnTo>
                  <a:close/>
                  <a:moveTo>
                    <a:pt x="1188" y="0"/>
                  </a:moveTo>
                  <a:lnTo>
                    <a:pt x="1188" y="16"/>
                  </a:lnTo>
                  <a:lnTo>
                    <a:pt x="265" y="839"/>
                  </a:lnTo>
                  <a:lnTo>
                    <a:pt x="505" y="2017"/>
                  </a:lnTo>
                  <a:cubicBezTo>
                    <a:pt x="505" y="2017"/>
                    <a:pt x="97" y="3498"/>
                    <a:pt x="0" y="6281"/>
                  </a:cubicBezTo>
                  <a:cubicBezTo>
                    <a:pt x="315" y="7020"/>
                    <a:pt x="711" y="7784"/>
                    <a:pt x="1203" y="8557"/>
                  </a:cubicBezTo>
                  <a:cubicBezTo>
                    <a:pt x="1693" y="7784"/>
                    <a:pt x="2089" y="7020"/>
                    <a:pt x="2403" y="6281"/>
                  </a:cubicBezTo>
                  <a:cubicBezTo>
                    <a:pt x="2307" y="3498"/>
                    <a:pt x="1898" y="2017"/>
                    <a:pt x="1898" y="2017"/>
                  </a:cubicBezTo>
                  <a:lnTo>
                    <a:pt x="1883" y="2017"/>
                  </a:lnTo>
                  <a:lnTo>
                    <a:pt x="2123" y="839"/>
                  </a:lnTo>
                  <a:lnTo>
                    <a:pt x="1203" y="16"/>
                  </a:lnTo>
                  <a:lnTo>
                    <a:pt x="1203" y="0"/>
                  </a:lnTo>
                  <a:lnTo>
                    <a:pt x="1194" y="7"/>
                  </a:lnTo>
                  <a:lnTo>
                    <a:pt x="11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37;p56">
              <a:extLst>
                <a:ext uri="{FF2B5EF4-FFF2-40B4-BE49-F238E27FC236}">
                  <a16:creationId xmlns:a16="http://schemas.microsoft.com/office/drawing/2014/main" id="{0B488E73-F52A-EB7F-30AC-0D5ECBED74A1}"/>
                </a:ext>
              </a:extLst>
            </p:cNvPr>
            <p:cNvSpPr/>
            <p:nvPr/>
          </p:nvSpPr>
          <p:spPr>
            <a:xfrm>
              <a:off x="9061381" y="860424"/>
              <a:ext cx="879159" cy="408156"/>
            </a:xfrm>
            <a:custGeom>
              <a:avLst/>
              <a:gdLst/>
              <a:ahLst/>
              <a:cxnLst/>
              <a:rect l="l" t="t" r="r" b="b"/>
              <a:pathLst>
                <a:path w="10184" h="4728" extrusionOk="0">
                  <a:moveTo>
                    <a:pt x="4973" y="0"/>
                  </a:moveTo>
                  <a:cubicBezTo>
                    <a:pt x="4602" y="0"/>
                    <a:pt x="3431" y="56"/>
                    <a:pt x="2522" y="716"/>
                  </a:cubicBezTo>
                  <a:cubicBezTo>
                    <a:pt x="1428" y="1508"/>
                    <a:pt x="1141" y="1558"/>
                    <a:pt x="571" y="1907"/>
                  </a:cubicBezTo>
                  <a:cubicBezTo>
                    <a:pt x="0" y="2253"/>
                    <a:pt x="524" y="4173"/>
                    <a:pt x="1459" y="4728"/>
                  </a:cubicBezTo>
                  <a:lnTo>
                    <a:pt x="5090" y="4538"/>
                  </a:lnTo>
                  <a:lnTo>
                    <a:pt x="8725" y="4728"/>
                  </a:lnTo>
                  <a:cubicBezTo>
                    <a:pt x="9660" y="4173"/>
                    <a:pt x="10184" y="2253"/>
                    <a:pt x="9613" y="1907"/>
                  </a:cubicBezTo>
                  <a:cubicBezTo>
                    <a:pt x="9040" y="1558"/>
                    <a:pt x="8756" y="1508"/>
                    <a:pt x="7662" y="716"/>
                  </a:cubicBezTo>
                  <a:cubicBezTo>
                    <a:pt x="6751" y="56"/>
                    <a:pt x="5579" y="0"/>
                    <a:pt x="5208" y="0"/>
                  </a:cubicBezTo>
                  <a:cubicBezTo>
                    <a:pt x="5133" y="0"/>
                    <a:pt x="5090" y="2"/>
                    <a:pt x="5090" y="2"/>
                  </a:cubicBezTo>
                  <a:cubicBezTo>
                    <a:pt x="5090" y="2"/>
                    <a:pt x="5048" y="0"/>
                    <a:pt x="49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38;p56">
              <a:extLst>
                <a:ext uri="{FF2B5EF4-FFF2-40B4-BE49-F238E27FC236}">
                  <a16:creationId xmlns:a16="http://schemas.microsoft.com/office/drawing/2014/main" id="{CE8533F9-C305-69BB-C4B9-4F924C9C025A}"/>
                </a:ext>
              </a:extLst>
            </p:cNvPr>
            <p:cNvSpPr/>
            <p:nvPr/>
          </p:nvSpPr>
          <p:spPr>
            <a:xfrm>
              <a:off x="9530913" y="1029020"/>
              <a:ext cx="220480" cy="31596"/>
            </a:xfrm>
            <a:custGeom>
              <a:avLst/>
              <a:gdLst/>
              <a:ahLst/>
              <a:cxnLst/>
              <a:rect l="l" t="t" r="r" b="b"/>
              <a:pathLst>
                <a:path w="2554" h="366" extrusionOk="0">
                  <a:moveTo>
                    <a:pt x="1" y="1"/>
                  </a:moveTo>
                  <a:lnTo>
                    <a:pt x="1" y="365"/>
                  </a:lnTo>
                  <a:lnTo>
                    <a:pt x="2373" y="365"/>
                  </a:lnTo>
                  <a:cubicBezTo>
                    <a:pt x="2472" y="365"/>
                    <a:pt x="2553" y="284"/>
                    <a:pt x="2553" y="181"/>
                  </a:cubicBezTo>
                  <a:cubicBezTo>
                    <a:pt x="2553" y="82"/>
                    <a:pt x="2472" y="1"/>
                    <a:pt x="2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39;p56">
              <a:extLst>
                <a:ext uri="{FF2B5EF4-FFF2-40B4-BE49-F238E27FC236}">
                  <a16:creationId xmlns:a16="http://schemas.microsoft.com/office/drawing/2014/main" id="{80651864-15CC-CB96-32F7-FBCA06952215}"/>
                </a:ext>
              </a:extLst>
            </p:cNvPr>
            <p:cNvSpPr/>
            <p:nvPr/>
          </p:nvSpPr>
          <p:spPr>
            <a:xfrm>
              <a:off x="9502080" y="1060529"/>
              <a:ext cx="220739" cy="31596"/>
            </a:xfrm>
            <a:custGeom>
              <a:avLst/>
              <a:gdLst/>
              <a:ahLst/>
              <a:cxnLst/>
              <a:rect l="l" t="t" r="r" b="b"/>
              <a:pathLst>
                <a:path w="2557" h="366" extrusionOk="0">
                  <a:moveTo>
                    <a:pt x="1" y="0"/>
                  </a:moveTo>
                  <a:lnTo>
                    <a:pt x="1" y="365"/>
                  </a:lnTo>
                  <a:lnTo>
                    <a:pt x="2373" y="365"/>
                  </a:lnTo>
                  <a:cubicBezTo>
                    <a:pt x="2473" y="365"/>
                    <a:pt x="2557" y="284"/>
                    <a:pt x="2557" y="181"/>
                  </a:cubicBezTo>
                  <a:cubicBezTo>
                    <a:pt x="2557" y="81"/>
                    <a:pt x="2473" y="0"/>
                    <a:pt x="23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40;p56">
              <a:extLst>
                <a:ext uri="{FF2B5EF4-FFF2-40B4-BE49-F238E27FC236}">
                  <a16:creationId xmlns:a16="http://schemas.microsoft.com/office/drawing/2014/main" id="{35B7D7D8-9A5C-95A2-ED22-31FD4F8B12EF}"/>
                </a:ext>
              </a:extLst>
            </p:cNvPr>
            <p:cNvSpPr/>
            <p:nvPr/>
          </p:nvSpPr>
          <p:spPr>
            <a:xfrm>
              <a:off x="9502080" y="1092039"/>
              <a:ext cx="189316" cy="31510"/>
            </a:xfrm>
            <a:custGeom>
              <a:avLst/>
              <a:gdLst/>
              <a:ahLst/>
              <a:cxnLst/>
              <a:rect l="l" t="t" r="r" b="b"/>
              <a:pathLst>
                <a:path w="2193" h="365" extrusionOk="0">
                  <a:moveTo>
                    <a:pt x="1" y="0"/>
                  </a:moveTo>
                  <a:lnTo>
                    <a:pt x="1" y="365"/>
                  </a:lnTo>
                  <a:lnTo>
                    <a:pt x="2008" y="365"/>
                  </a:lnTo>
                  <a:cubicBezTo>
                    <a:pt x="2108" y="365"/>
                    <a:pt x="2192" y="284"/>
                    <a:pt x="2192" y="181"/>
                  </a:cubicBezTo>
                  <a:cubicBezTo>
                    <a:pt x="2192" y="81"/>
                    <a:pt x="2108" y="0"/>
                    <a:pt x="20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41;p56">
              <a:extLst>
                <a:ext uri="{FF2B5EF4-FFF2-40B4-BE49-F238E27FC236}">
                  <a16:creationId xmlns:a16="http://schemas.microsoft.com/office/drawing/2014/main" id="{5F51BE63-BA53-E5C0-A4ED-BB3D3C05FD4E}"/>
                </a:ext>
              </a:extLst>
            </p:cNvPr>
            <p:cNvSpPr/>
            <p:nvPr/>
          </p:nvSpPr>
          <p:spPr>
            <a:xfrm>
              <a:off x="9250264" y="1029020"/>
              <a:ext cx="220480" cy="31596"/>
            </a:xfrm>
            <a:custGeom>
              <a:avLst/>
              <a:gdLst/>
              <a:ahLst/>
              <a:cxnLst/>
              <a:rect l="l" t="t" r="r" b="b"/>
              <a:pathLst>
                <a:path w="2554" h="366" extrusionOk="0">
                  <a:moveTo>
                    <a:pt x="181" y="1"/>
                  </a:moveTo>
                  <a:cubicBezTo>
                    <a:pt x="81" y="1"/>
                    <a:pt x="0" y="82"/>
                    <a:pt x="0" y="181"/>
                  </a:cubicBezTo>
                  <a:cubicBezTo>
                    <a:pt x="0" y="284"/>
                    <a:pt x="81" y="365"/>
                    <a:pt x="181" y="365"/>
                  </a:cubicBezTo>
                  <a:lnTo>
                    <a:pt x="2553" y="365"/>
                  </a:lnTo>
                  <a:lnTo>
                    <a:pt x="25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42;p56">
              <a:extLst>
                <a:ext uri="{FF2B5EF4-FFF2-40B4-BE49-F238E27FC236}">
                  <a16:creationId xmlns:a16="http://schemas.microsoft.com/office/drawing/2014/main" id="{79BD23CB-BC00-2050-443A-4500C4C03C67}"/>
                </a:ext>
              </a:extLst>
            </p:cNvPr>
            <p:cNvSpPr/>
            <p:nvPr/>
          </p:nvSpPr>
          <p:spPr>
            <a:xfrm>
              <a:off x="9279011" y="1060529"/>
              <a:ext cx="220480" cy="31596"/>
            </a:xfrm>
            <a:custGeom>
              <a:avLst/>
              <a:gdLst/>
              <a:ahLst/>
              <a:cxnLst/>
              <a:rect l="l" t="t" r="r" b="b"/>
              <a:pathLst>
                <a:path w="2554" h="366" extrusionOk="0">
                  <a:moveTo>
                    <a:pt x="182" y="0"/>
                  </a:moveTo>
                  <a:cubicBezTo>
                    <a:pt x="82" y="0"/>
                    <a:pt x="1" y="81"/>
                    <a:pt x="1" y="181"/>
                  </a:cubicBezTo>
                  <a:cubicBezTo>
                    <a:pt x="1" y="284"/>
                    <a:pt x="82" y="365"/>
                    <a:pt x="182" y="365"/>
                  </a:cubicBezTo>
                  <a:lnTo>
                    <a:pt x="2554" y="365"/>
                  </a:lnTo>
                  <a:lnTo>
                    <a:pt x="25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43;p56">
              <a:extLst>
                <a:ext uri="{FF2B5EF4-FFF2-40B4-BE49-F238E27FC236}">
                  <a16:creationId xmlns:a16="http://schemas.microsoft.com/office/drawing/2014/main" id="{05F6DADD-3621-D175-EE5F-439DC5C2A1D9}"/>
                </a:ext>
              </a:extLst>
            </p:cNvPr>
            <p:cNvSpPr/>
            <p:nvPr/>
          </p:nvSpPr>
          <p:spPr>
            <a:xfrm>
              <a:off x="9310521" y="1092039"/>
              <a:ext cx="188971" cy="31510"/>
            </a:xfrm>
            <a:custGeom>
              <a:avLst/>
              <a:gdLst/>
              <a:ahLst/>
              <a:cxnLst/>
              <a:rect l="l" t="t" r="r" b="b"/>
              <a:pathLst>
                <a:path w="2189" h="365" extrusionOk="0">
                  <a:moveTo>
                    <a:pt x="181" y="0"/>
                  </a:moveTo>
                  <a:cubicBezTo>
                    <a:pt x="82" y="0"/>
                    <a:pt x="1" y="81"/>
                    <a:pt x="1" y="181"/>
                  </a:cubicBezTo>
                  <a:cubicBezTo>
                    <a:pt x="1" y="284"/>
                    <a:pt x="82" y="365"/>
                    <a:pt x="181" y="365"/>
                  </a:cubicBezTo>
                  <a:lnTo>
                    <a:pt x="2189" y="365"/>
                  </a:lnTo>
                  <a:lnTo>
                    <a:pt x="21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44;p56">
              <a:extLst>
                <a:ext uri="{FF2B5EF4-FFF2-40B4-BE49-F238E27FC236}">
                  <a16:creationId xmlns:a16="http://schemas.microsoft.com/office/drawing/2014/main" id="{1A8BCD17-5672-F5AD-D802-A3C62E219BE0}"/>
                </a:ext>
              </a:extLst>
            </p:cNvPr>
            <p:cNvSpPr/>
            <p:nvPr/>
          </p:nvSpPr>
          <p:spPr>
            <a:xfrm>
              <a:off x="9433278" y="1008302"/>
              <a:ext cx="132944" cy="133031"/>
            </a:xfrm>
            <a:custGeom>
              <a:avLst/>
              <a:gdLst/>
              <a:ahLst/>
              <a:cxnLst/>
              <a:rect l="l" t="t" r="r" b="b"/>
              <a:pathLst>
                <a:path w="1540" h="1541" extrusionOk="0">
                  <a:moveTo>
                    <a:pt x="770" y="1"/>
                  </a:moveTo>
                  <a:cubicBezTo>
                    <a:pt x="343" y="1"/>
                    <a:pt x="0" y="347"/>
                    <a:pt x="0" y="771"/>
                  </a:cubicBezTo>
                  <a:cubicBezTo>
                    <a:pt x="0" y="1198"/>
                    <a:pt x="343" y="1540"/>
                    <a:pt x="770" y="1540"/>
                  </a:cubicBezTo>
                  <a:cubicBezTo>
                    <a:pt x="1194" y="1540"/>
                    <a:pt x="1540" y="1198"/>
                    <a:pt x="1540" y="771"/>
                  </a:cubicBezTo>
                  <a:cubicBezTo>
                    <a:pt x="1540" y="347"/>
                    <a:pt x="1194" y="1"/>
                    <a:pt x="7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45;p56">
              <a:extLst>
                <a:ext uri="{FF2B5EF4-FFF2-40B4-BE49-F238E27FC236}">
                  <a16:creationId xmlns:a16="http://schemas.microsoft.com/office/drawing/2014/main" id="{389E638E-362B-33AF-59AC-5B5710752169}"/>
                </a:ext>
              </a:extLst>
            </p:cNvPr>
            <p:cNvSpPr/>
            <p:nvPr/>
          </p:nvSpPr>
          <p:spPr>
            <a:xfrm>
              <a:off x="9187332" y="1202364"/>
              <a:ext cx="627256" cy="92457"/>
            </a:xfrm>
            <a:custGeom>
              <a:avLst/>
              <a:gdLst/>
              <a:ahLst/>
              <a:cxnLst/>
              <a:rect l="l" t="t" r="r" b="b"/>
              <a:pathLst>
                <a:path w="7266" h="1071" extrusionOk="0">
                  <a:moveTo>
                    <a:pt x="3572" y="1"/>
                  </a:moveTo>
                  <a:cubicBezTo>
                    <a:pt x="2382" y="1"/>
                    <a:pt x="1095" y="201"/>
                    <a:pt x="0" y="767"/>
                  </a:cubicBezTo>
                  <a:cubicBezTo>
                    <a:pt x="0" y="767"/>
                    <a:pt x="1579" y="1070"/>
                    <a:pt x="3732" y="1070"/>
                  </a:cubicBezTo>
                  <a:cubicBezTo>
                    <a:pt x="4809" y="1070"/>
                    <a:pt x="6028" y="994"/>
                    <a:pt x="7266" y="767"/>
                  </a:cubicBezTo>
                  <a:cubicBezTo>
                    <a:pt x="6842" y="428"/>
                    <a:pt x="5311" y="1"/>
                    <a:pt x="3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2"/>
        <p:cNvGrpSpPr/>
        <p:nvPr/>
      </p:nvGrpSpPr>
      <p:grpSpPr>
        <a:xfrm>
          <a:off x="0" y="0"/>
          <a:ext cx="0" cy="0"/>
          <a:chOff x="0" y="0"/>
          <a:chExt cx="0" cy="0"/>
        </a:xfrm>
      </p:grpSpPr>
      <p:sp>
        <p:nvSpPr>
          <p:cNvPr id="1563" name="Google Shape;1563;p63"/>
          <p:cNvSpPr txBox="1">
            <a:spLocks noGrp="1"/>
          </p:cNvSpPr>
          <p:nvPr>
            <p:ph type="subTitle" idx="1"/>
          </p:nvPr>
        </p:nvSpPr>
        <p:spPr>
          <a:xfrm>
            <a:off x="326238" y="1349397"/>
            <a:ext cx="8596782" cy="1638600"/>
          </a:xfrm>
          <a:prstGeom prst="rect">
            <a:avLst/>
          </a:prstGeom>
        </p:spPr>
        <p:txBody>
          <a:bodyPr spcFirstLastPara="1" wrap="square" lIns="91425" tIns="91425" rIns="91425" bIns="91425" anchor="t" anchorCtr="0">
            <a:noAutofit/>
          </a:bodyPr>
          <a:lstStyle/>
          <a:p>
            <a:pPr marL="0" indent="0">
              <a:buNone/>
            </a:pPr>
            <a:r>
              <a:rPr lang="en-IN" kern="100" dirty="0">
                <a:effectLst/>
                <a:latin typeface="Montserrat Medium" panose="00000600000000000000" pitchFamily="2" charset="0"/>
                <a:ea typeface="Calibri" panose="020F0502020204030204" pitchFamily="34" charset="0"/>
                <a:cs typeface="Times New Roman" panose="02020603050405020304" pitchFamily="18" charset="0"/>
              </a:rPr>
              <a:t>This report provides a comprehensive overview of ‘</a:t>
            </a:r>
            <a:r>
              <a:rPr lang="en-IN" b="1" kern="100" dirty="0">
                <a:effectLst/>
                <a:latin typeface="Montserrat Medium" panose="00000600000000000000" pitchFamily="2" charset="0"/>
                <a:ea typeface="Calibri" panose="020F0502020204030204" pitchFamily="34" charset="0"/>
                <a:cs typeface="Times New Roman" panose="02020603050405020304" pitchFamily="18" charset="0"/>
              </a:rPr>
              <a:t>High Cloud Airlines</a:t>
            </a:r>
            <a:r>
              <a:rPr lang="en-IN" kern="100" dirty="0">
                <a:effectLst/>
                <a:latin typeface="Montserrat Medium" panose="00000600000000000000" pitchFamily="2" charset="0"/>
                <a:ea typeface="Calibri" panose="020F0502020204030204" pitchFamily="34" charset="0"/>
                <a:cs typeface="Times New Roman" panose="02020603050405020304" pitchFamily="18" charset="0"/>
              </a:rPr>
              <a:t>' operational performance based on the analysis. It captures key metrics such as flights operated, passenger load, route efficiency, and carrier performance. </a:t>
            </a:r>
          </a:p>
          <a:p>
            <a:pPr marL="0" indent="0">
              <a:buNone/>
            </a:pPr>
            <a:endParaRPr lang="en-IN" kern="100" dirty="0">
              <a:latin typeface="Montserrat Medium" panose="00000600000000000000" pitchFamily="2" charset="0"/>
              <a:ea typeface="Calibri" panose="020F0502020204030204" pitchFamily="34" charset="0"/>
              <a:cs typeface="Times New Roman" panose="02020603050405020304" pitchFamily="18" charset="0"/>
            </a:endParaRPr>
          </a:p>
          <a:p>
            <a:pPr marL="0" indent="0">
              <a:buNone/>
            </a:pPr>
            <a:r>
              <a:rPr lang="en-IN" kern="100" dirty="0">
                <a:effectLst/>
                <a:latin typeface="Montserrat Medium" panose="00000600000000000000" pitchFamily="2" charset="0"/>
                <a:ea typeface="Calibri" panose="020F0502020204030204" pitchFamily="34" charset="0"/>
                <a:cs typeface="Times New Roman" panose="02020603050405020304" pitchFamily="18" charset="0"/>
              </a:rPr>
              <a:t>The findings highlight trends and opportunities for strategic improvements </a:t>
            </a:r>
            <a:r>
              <a:rPr lang="en-IN" kern="100" dirty="0">
                <a:latin typeface="Montserrat Medium" panose="00000600000000000000" pitchFamily="2" charset="0"/>
                <a:ea typeface="Calibri" panose="020F0502020204030204" pitchFamily="34" charset="0"/>
                <a:cs typeface="Times New Roman" panose="02020603050405020304" pitchFamily="18" charset="0"/>
              </a:rPr>
              <a:t>and </a:t>
            </a:r>
            <a:r>
              <a:rPr lang="en-US" kern="100" dirty="0">
                <a:latin typeface="Montserrat Medium" panose="00000600000000000000" pitchFamily="2" charset="0"/>
                <a:ea typeface="Calibri" panose="020F0502020204030204" pitchFamily="34" charset="0"/>
                <a:cs typeface="Times New Roman" panose="02020603050405020304" pitchFamily="18" charset="0"/>
              </a:rPr>
              <a:t>the  Ultimate goal is to provide actionable recommendations that can Enhance operational efficiency and profitability.</a:t>
            </a:r>
          </a:p>
          <a:p>
            <a:pPr marL="0" indent="0">
              <a:buNone/>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
        <p:nvSpPr>
          <p:cNvPr id="1564" name="Google Shape;1564;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Summary</a:t>
            </a:r>
            <a:endParaRPr dirty="0"/>
          </a:p>
        </p:txBody>
      </p:sp>
      <p:grpSp>
        <p:nvGrpSpPr>
          <p:cNvPr id="1565" name="Google Shape;1565;p63"/>
          <p:cNvGrpSpPr/>
          <p:nvPr/>
        </p:nvGrpSpPr>
        <p:grpSpPr>
          <a:xfrm>
            <a:off x="3180436" y="649795"/>
            <a:ext cx="5106404" cy="572710"/>
            <a:chOff x="3777712" y="3796225"/>
            <a:chExt cx="1914938" cy="246975"/>
          </a:xfrm>
        </p:grpSpPr>
        <p:sp>
          <p:nvSpPr>
            <p:cNvPr id="1566" name="Google Shape;1566;p63"/>
            <p:cNvSpPr/>
            <p:nvPr/>
          </p:nvSpPr>
          <p:spPr>
            <a:xfrm>
              <a:off x="3777712" y="3936800"/>
              <a:ext cx="1776325" cy="9925"/>
            </a:xfrm>
            <a:custGeom>
              <a:avLst/>
              <a:gdLst/>
              <a:ahLst/>
              <a:cxnLst/>
              <a:rect l="l" t="t" r="r" b="b"/>
              <a:pathLst>
                <a:path w="71053" h="397" extrusionOk="0">
                  <a:moveTo>
                    <a:pt x="0" y="396"/>
                  </a:moveTo>
                  <a:lnTo>
                    <a:pt x="0" y="187"/>
                  </a:lnTo>
                  <a:lnTo>
                    <a:pt x="71053" y="0"/>
                  </a:lnTo>
                  <a:lnTo>
                    <a:pt x="71053" y="20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3"/>
            <p:cNvSpPr/>
            <p:nvPr/>
          </p:nvSpPr>
          <p:spPr>
            <a:xfrm>
              <a:off x="4928475" y="3796225"/>
              <a:ext cx="151750" cy="130000"/>
            </a:xfrm>
            <a:custGeom>
              <a:avLst/>
              <a:gdLst/>
              <a:ahLst/>
              <a:cxnLst/>
              <a:rect l="l" t="t" r="r" b="b"/>
              <a:pathLst>
                <a:path w="6070" h="5200" extrusionOk="0">
                  <a:moveTo>
                    <a:pt x="1461" y="0"/>
                  </a:moveTo>
                  <a:cubicBezTo>
                    <a:pt x="1458" y="0"/>
                    <a:pt x="1454" y="0"/>
                    <a:pt x="1450" y="0"/>
                  </a:cubicBezTo>
                  <a:lnTo>
                    <a:pt x="1" y="3"/>
                  </a:lnTo>
                  <a:lnTo>
                    <a:pt x="1777" y="5199"/>
                  </a:lnTo>
                  <a:lnTo>
                    <a:pt x="6070" y="4327"/>
                  </a:lnTo>
                  <a:lnTo>
                    <a:pt x="2345" y="384"/>
                  </a:lnTo>
                  <a:cubicBezTo>
                    <a:pt x="2114" y="140"/>
                    <a:pt x="1794" y="0"/>
                    <a:pt x="1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3"/>
            <p:cNvSpPr/>
            <p:nvPr/>
          </p:nvSpPr>
          <p:spPr>
            <a:xfrm>
              <a:off x="4950300" y="3901575"/>
              <a:ext cx="742350" cy="79125"/>
            </a:xfrm>
            <a:custGeom>
              <a:avLst/>
              <a:gdLst/>
              <a:ahLst/>
              <a:cxnLst/>
              <a:rect l="l" t="t" r="r" b="b"/>
              <a:pathLst>
                <a:path w="29694" h="3165" extrusionOk="0">
                  <a:moveTo>
                    <a:pt x="25641" y="0"/>
                  </a:moveTo>
                  <a:cubicBezTo>
                    <a:pt x="25641" y="0"/>
                    <a:pt x="25641" y="0"/>
                    <a:pt x="25641" y="0"/>
                  </a:cubicBezTo>
                  <a:lnTo>
                    <a:pt x="6213" y="53"/>
                  </a:lnTo>
                  <a:lnTo>
                    <a:pt x="961" y="374"/>
                  </a:lnTo>
                  <a:cubicBezTo>
                    <a:pt x="103" y="427"/>
                    <a:pt x="1" y="1652"/>
                    <a:pt x="839" y="1846"/>
                  </a:cubicBezTo>
                  <a:lnTo>
                    <a:pt x="6540" y="3164"/>
                  </a:lnTo>
                  <a:cubicBezTo>
                    <a:pt x="6540" y="3164"/>
                    <a:pt x="9476" y="3158"/>
                    <a:pt x="18637" y="3133"/>
                  </a:cubicBezTo>
                  <a:cubicBezTo>
                    <a:pt x="29335" y="3105"/>
                    <a:pt x="29693" y="3102"/>
                    <a:pt x="29513" y="2603"/>
                  </a:cubicBezTo>
                  <a:cubicBezTo>
                    <a:pt x="28331" y="7"/>
                    <a:pt x="25667" y="0"/>
                    <a:pt x="256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3"/>
            <p:cNvSpPr/>
            <p:nvPr/>
          </p:nvSpPr>
          <p:spPr>
            <a:xfrm>
              <a:off x="4952950" y="3915900"/>
              <a:ext cx="739700" cy="64800"/>
            </a:xfrm>
            <a:custGeom>
              <a:avLst/>
              <a:gdLst/>
              <a:ahLst/>
              <a:cxnLst/>
              <a:rect l="l" t="t" r="r" b="b"/>
              <a:pathLst>
                <a:path w="29588" h="2592" extrusionOk="0">
                  <a:moveTo>
                    <a:pt x="381" y="1"/>
                  </a:moveTo>
                  <a:lnTo>
                    <a:pt x="381" y="1"/>
                  </a:lnTo>
                  <a:cubicBezTo>
                    <a:pt x="1" y="369"/>
                    <a:pt x="91" y="1123"/>
                    <a:pt x="733" y="1273"/>
                  </a:cubicBezTo>
                  <a:lnTo>
                    <a:pt x="6434" y="2591"/>
                  </a:lnTo>
                  <a:cubicBezTo>
                    <a:pt x="6434" y="2591"/>
                    <a:pt x="9370" y="2585"/>
                    <a:pt x="18531" y="2560"/>
                  </a:cubicBezTo>
                  <a:cubicBezTo>
                    <a:pt x="29229" y="2532"/>
                    <a:pt x="29587" y="2529"/>
                    <a:pt x="29407" y="2030"/>
                  </a:cubicBezTo>
                  <a:cubicBezTo>
                    <a:pt x="29273" y="1737"/>
                    <a:pt x="29120" y="1475"/>
                    <a:pt x="28955" y="1245"/>
                  </a:cubicBezTo>
                  <a:lnTo>
                    <a:pt x="7173" y="1301"/>
                  </a:ln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3"/>
            <p:cNvSpPr/>
            <p:nvPr/>
          </p:nvSpPr>
          <p:spPr>
            <a:xfrm>
              <a:off x="5260525" y="3962600"/>
              <a:ext cx="155175" cy="41550"/>
            </a:xfrm>
            <a:custGeom>
              <a:avLst/>
              <a:gdLst/>
              <a:ahLst/>
              <a:cxnLst/>
              <a:rect l="l" t="t" r="r" b="b"/>
              <a:pathLst>
                <a:path w="6207" h="1662" extrusionOk="0">
                  <a:moveTo>
                    <a:pt x="5820" y="0"/>
                  </a:moveTo>
                  <a:lnTo>
                    <a:pt x="381" y="16"/>
                  </a:lnTo>
                  <a:cubicBezTo>
                    <a:pt x="169" y="16"/>
                    <a:pt x="0" y="187"/>
                    <a:pt x="0" y="399"/>
                  </a:cubicBezTo>
                  <a:lnTo>
                    <a:pt x="4" y="1281"/>
                  </a:lnTo>
                  <a:cubicBezTo>
                    <a:pt x="4" y="1490"/>
                    <a:pt x="175" y="1661"/>
                    <a:pt x="387" y="1661"/>
                  </a:cubicBezTo>
                  <a:lnTo>
                    <a:pt x="5823" y="1646"/>
                  </a:lnTo>
                  <a:cubicBezTo>
                    <a:pt x="6035" y="1646"/>
                    <a:pt x="6206" y="1474"/>
                    <a:pt x="6203" y="1262"/>
                  </a:cubicBezTo>
                  <a:lnTo>
                    <a:pt x="6203" y="380"/>
                  </a:lnTo>
                  <a:cubicBezTo>
                    <a:pt x="6203" y="171"/>
                    <a:pt x="6032" y="0"/>
                    <a:pt x="5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3"/>
            <p:cNvSpPr/>
            <p:nvPr/>
          </p:nvSpPr>
          <p:spPr>
            <a:xfrm>
              <a:off x="5391125" y="3962600"/>
              <a:ext cx="24575" cy="41225"/>
            </a:xfrm>
            <a:custGeom>
              <a:avLst/>
              <a:gdLst/>
              <a:ahLst/>
              <a:cxnLst/>
              <a:rect l="l" t="t" r="r" b="b"/>
              <a:pathLst>
                <a:path w="983" h="1649" extrusionOk="0">
                  <a:moveTo>
                    <a:pt x="596" y="0"/>
                  </a:moveTo>
                  <a:lnTo>
                    <a:pt x="1" y="3"/>
                  </a:lnTo>
                  <a:lnTo>
                    <a:pt x="4" y="1649"/>
                  </a:lnTo>
                  <a:lnTo>
                    <a:pt x="599" y="1646"/>
                  </a:lnTo>
                  <a:cubicBezTo>
                    <a:pt x="811" y="1646"/>
                    <a:pt x="982" y="1474"/>
                    <a:pt x="979" y="1262"/>
                  </a:cubicBezTo>
                  <a:lnTo>
                    <a:pt x="979" y="380"/>
                  </a:lnTo>
                  <a:cubicBezTo>
                    <a:pt x="979" y="171"/>
                    <a:pt x="808" y="0"/>
                    <a:pt x="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3"/>
            <p:cNvSpPr/>
            <p:nvPr/>
          </p:nvSpPr>
          <p:spPr>
            <a:xfrm>
              <a:off x="5208925" y="3849050"/>
              <a:ext cx="163525" cy="53400"/>
            </a:xfrm>
            <a:custGeom>
              <a:avLst/>
              <a:gdLst/>
              <a:ahLst/>
              <a:cxnLst/>
              <a:rect l="l" t="t" r="r" b="b"/>
              <a:pathLst>
                <a:path w="6541" h="2136" extrusionOk="0">
                  <a:moveTo>
                    <a:pt x="2170" y="0"/>
                  </a:moveTo>
                  <a:lnTo>
                    <a:pt x="1" y="7"/>
                  </a:lnTo>
                  <a:lnTo>
                    <a:pt x="2915" y="2136"/>
                  </a:lnTo>
                  <a:lnTo>
                    <a:pt x="6541" y="2126"/>
                  </a:lnTo>
                  <a:lnTo>
                    <a:pt x="21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3"/>
            <p:cNvSpPr/>
            <p:nvPr/>
          </p:nvSpPr>
          <p:spPr>
            <a:xfrm>
              <a:off x="4919375" y="3920125"/>
              <a:ext cx="124450" cy="39450"/>
            </a:xfrm>
            <a:custGeom>
              <a:avLst/>
              <a:gdLst/>
              <a:ahLst/>
              <a:cxnLst/>
              <a:rect l="l" t="t" r="r" b="b"/>
              <a:pathLst>
                <a:path w="4978" h="1578" extrusionOk="0">
                  <a:moveTo>
                    <a:pt x="2600" y="0"/>
                  </a:moveTo>
                  <a:lnTo>
                    <a:pt x="0" y="1369"/>
                  </a:lnTo>
                  <a:lnTo>
                    <a:pt x="1933" y="1577"/>
                  </a:lnTo>
                  <a:lnTo>
                    <a:pt x="4978" y="455"/>
                  </a:lnTo>
                  <a:lnTo>
                    <a:pt x="26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3"/>
            <p:cNvSpPr/>
            <p:nvPr/>
          </p:nvSpPr>
          <p:spPr>
            <a:xfrm>
              <a:off x="4988875" y="3931500"/>
              <a:ext cx="54950" cy="26975"/>
            </a:xfrm>
            <a:custGeom>
              <a:avLst/>
              <a:gdLst/>
              <a:ahLst/>
              <a:cxnLst/>
              <a:rect l="l" t="t" r="r" b="b"/>
              <a:pathLst>
                <a:path w="2198" h="1079" extrusionOk="0">
                  <a:moveTo>
                    <a:pt x="2198" y="0"/>
                  </a:moveTo>
                  <a:lnTo>
                    <a:pt x="0" y="811"/>
                  </a:lnTo>
                  <a:lnTo>
                    <a:pt x="1160" y="1079"/>
                  </a:lnTo>
                  <a:lnTo>
                    <a:pt x="21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3"/>
            <p:cNvSpPr/>
            <p:nvPr/>
          </p:nvSpPr>
          <p:spPr>
            <a:xfrm>
              <a:off x="5128275" y="3947700"/>
              <a:ext cx="280725" cy="94400"/>
            </a:xfrm>
            <a:custGeom>
              <a:avLst/>
              <a:gdLst/>
              <a:ahLst/>
              <a:cxnLst/>
              <a:rect l="l" t="t" r="r" b="b"/>
              <a:pathLst>
                <a:path w="11229" h="3776" extrusionOk="0">
                  <a:moveTo>
                    <a:pt x="5527" y="1"/>
                  </a:moveTo>
                  <a:lnTo>
                    <a:pt x="1" y="3775"/>
                  </a:lnTo>
                  <a:lnTo>
                    <a:pt x="3414" y="3766"/>
                  </a:lnTo>
                  <a:lnTo>
                    <a:pt x="1122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3"/>
            <p:cNvSpPr/>
            <p:nvPr/>
          </p:nvSpPr>
          <p:spPr>
            <a:xfrm>
              <a:off x="5141675" y="3914125"/>
              <a:ext cx="519800" cy="89950"/>
            </a:xfrm>
            <a:custGeom>
              <a:avLst/>
              <a:gdLst/>
              <a:ahLst/>
              <a:cxnLst/>
              <a:rect l="l" t="t" r="r" b="b"/>
              <a:pathLst>
                <a:path w="20792" h="3598" extrusionOk="0">
                  <a:moveTo>
                    <a:pt x="19875" y="0"/>
                  </a:moveTo>
                  <a:lnTo>
                    <a:pt x="18638" y="3"/>
                  </a:lnTo>
                  <a:cubicBezTo>
                    <a:pt x="18463" y="3"/>
                    <a:pt x="18323" y="147"/>
                    <a:pt x="18323" y="321"/>
                  </a:cubicBezTo>
                  <a:cubicBezTo>
                    <a:pt x="18323" y="496"/>
                    <a:pt x="18466" y="636"/>
                    <a:pt x="18638" y="636"/>
                  </a:cubicBezTo>
                  <a:lnTo>
                    <a:pt x="20792" y="630"/>
                  </a:lnTo>
                  <a:cubicBezTo>
                    <a:pt x="20492" y="362"/>
                    <a:pt x="20181" y="156"/>
                    <a:pt x="19875" y="0"/>
                  </a:cubicBezTo>
                  <a:close/>
                  <a:moveTo>
                    <a:pt x="14289" y="187"/>
                  </a:moveTo>
                  <a:cubicBezTo>
                    <a:pt x="14287" y="187"/>
                    <a:pt x="14285" y="187"/>
                    <a:pt x="14283" y="187"/>
                  </a:cubicBezTo>
                  <a:cubicBezTo>
                    <a:pt x="14118" y="187"/>
                    <a:pt x="13981" y="324"/>
                    <a:pt x="13981" y="490"/>
                  </a:cubicBezTo>
                  <a:lnTo>
                    <a:pt x="13981" y="670"/>
                  </a:lnTo>
                  <a:cubicBezTo>
                    <a:pt x="13981" y="839"/>
                    <a:pt x="14118" y="976"/>
                    <a:pt x="14286" y="976"/>
                  </a:cubicBezTo>
                  <a:cubicBezTo>
                    <a:pt x="14455" y="973"/>
                    <a:pt x="14592" y="836"/>
                    <a:pt x="14589" y="670"/>
                  </a:cubicBezTo>
                  <a:lnTo>
                    <a:pt x="14589" y="490"/>
                  </a:lnTo>
                  <a:cubicBezTo>
                    <a:pt x="14589" y="323"/>
                    <a:pt x="14455" y="187"/>
                    <a:pt x="14289" y="187"/>
                  </a:cubicBezTo>
                  <a:close/>
                  <a:moveTo>
                    <a:pt x="12731" y="190"/>
                  </a:moveTo>
                  <a:cubicBezTo>
                    <a:pt x="12563" y="190"/>
                    <a:pt x="12429" y="328"/>
                    <a:pt x="12429" y="496"/>
                  </a:cubicBezTo>
                  <a:lnTo>
                    <a:pt x="12429" y="677"/>
                  </a:lnTo>
                  <a:cubicBezTo>
                    <a:pt x="12429" y="842"/>
                    <a:pt x="12566" y="979"/>
                    <a:pt x="12734" y="979"/>
                  </a:cubicBezTo>
                  <a:cubicBezTo>
                    <a:pt x="12899" y="979"/>
                    <a:pt x="13036" y="842"/>
                    <a:pt x="13036" y="674"/>
                  </a:cubicBezTo>
                  <a:lnTo>
                    <a:pt x="13036" y="493"/>
                  </a:lnTo>
                  <a:cubicBezTo>
                    <a:pt x="13036" y="324"/>
                    <a:pt x="12899" y="190"/>
                    <a:pt x="12731" y="190"/>
                  </a:cubicBezTo>
                  <a:close/>
                  <a:moveTo>
                    <a:pt x="11179" y="193"/>
                  </a:moveTo>
                  <a:cubicBezTo>
                    <a:pt x="11010" y="193"/>
                    <a:pt x="10873" y="331"/>
                    <a:pt x="10873" y="499"/>
                  </a:cubicBezTo>
                  <a:lnTo>
                    <a:pt x="10876" y="680"/>
                  </a:lnTo>
                  <a:cubicBezTo>
                    <a:pt x="10876" y="845"/>
                    <a:pt x="11013" y="982"/>
                    <a:pt x="11179" y="982"/>
                  </a:cubicBezTo>
                  <a:cubicBezTo>
                    <a:pt x="11347" y="982"/>
                    <a:pt x="11484" y="845"/>
                    <a:pt x="11484" y="677"/>
                  </a:cubicBezTo>
                  <a:lnTo>
                    <a:pt x="11484" y="496"/>
                  </a:lnTo>
                  <a:cubicBezTo>
                    <a:pt x="11481" y="331"/>
                    <a:pt x="11344" y="193"/>
                    <a:pt x="11179" y="193"/>
                  </a:cubicBezTo>
                  <a:close/>
                  <a:moveTo>
                    <a:pt x="9623" y="197"/>
                  </a:moveTo>
                  <a:cubicBezTo>
                    <a:pt x="9458" y="200"/>
                    <a:pt x="9321" y="337"/>
                    <a:pt x="9321" y="502"/>
                  </a:cubicBezTo>
                  <a:lnTo>
                    <a:pt x="9321" y="683"/>
                  </a:lnTo>
                  <a:cubicBezTo>
                    <a:pt x="9321" y="849"/>
                    <a:pt x="9455" y="985"/>
                    <a:pt x="9621" y="985"/>
                  </a:cubicBezTo>
                  <a:cubicBezTo>
                    <a:pt x="9623" y="985"/>
                    <a:pt x="9625" y="985"/>
                    <a:pt x="9626" y="985"/>
                  </a:cubicBezTo>
                  <a:cubicBezTo>
                    <a:pt x="9795" y="985"/>
                    <a:pt x="9932" y="848"/>
                    <a:pt x="9929" y="683"/>
                  </a:cubicBezTo>
                  <a:lnTo>
                    <a:pt x="9929" y="502"/>
                  </a:lnTo>
                  <a:cubicBezTo>
                    <a:pt x="9929" y="334"/>
                    <a:pt x="9792" y="197"/>
                    <a:pt x="9623" y="197"/>
                  </a:cubicBezTo>
                  <a:close/>
                  <a:moveTo>
                    <a:pt x="8071" y="203"/>
                  </a:moveTo>
                  <a:cubicBezTo>
                    <a:pt x="7903" y="203"/>
                    <a:pt x="7769" y="340"/>
                    <a:pt x="7769" y="508"/>
                  </a:cubicBezTo>
                  <a:lnTo>
                    <a:pt x="7769" y="686"/>
                  </a:lnTo>
                  <a:cubicBezTo>
                    <a:pt x="7769" y="854"/>
                    <a:pt x="7906" y="991"/>
                    <a:pt x="8074" y="991"/>
                  </a:cubicBezTo>
                  <a:cubicBezTo>
                    <a:pt x="8239" y="991"/>
                    <a:pt x="8376" y="854"/>
                    <a:pt x="8376" y="686"/>
                  </a:cubicBezTo>
                  <a:lnTo>
                    <a:pt x="8376" y="505"/>
                  </a:lnTo>
                  <a:cubicBezTo>
                    <a:pt x="8376" y="337"/>
                    <a:pt x="8239" y="203"/>
                    <a:pt x="8071" y="203"/>
                  </a:cubicBezTo>
                  <a:close/>
                  <a:moveTo>
                    <a:pt x="6519" y="206"/>
                  </a:moveTo>
                  <a:cubicBezTo>
                    <a:pt x="6350" y="206"/>
                    <a:pt x="6213" y="343"/>
                    <a:pt x="6213" y="511"/>
                  </a:cubicBezTo>
                  <a:lnTo>
                    <a:pt x="6216" y="692"/>
                  </a:lnTo>
                  <a:cubicBezTo>
                    <a:pt x="6216" y="857"/>
                    <a:pt x="6353" y="995"/>
                    <a:pt x="6519" y="995"/>
                  </a:cubicBezTo>
                  <a:cubicBezTo>
                    <a:pt x="6687" y="995"/>
                    <a:pt x="6824" y="857"/>
                    <a:pt x="6824" y="689"/>
                  </a:cubicBezTo>
                  <a:lnTo>
                    <a:pt x="6824" y="508"/>
                  </a:lnTo>
                  <a:cubicBezTo>
                    <a:pt x="6821" y="343"/>
                    <a:pt x="6684" y="206"/>
                    <a:pt x="6519" y="206"/>
                  </a:cubicBezTo>
                  <a:close/>
                  <a:moveTo>
                    <a:pt x="4963" y="209"/>
                  </a:moveTo>
                  <a:cubicBezTo>
                    <a:pt x="4798" y="212"/>
                    <a:pt x="4661" y="349"/>
                    <a:pt x="4661" y="515"/>
                  </a:cubicBezTo>
                  <a:lnTo>
                    <a:pt x="4661" y="695"/>
                  </a:lnTo>
                  <a:cubicBezTo>
                    <a:pt x="4661" y="862"/>
                    <a:pt x="4795" y="998"/>
                    <a:pt x="4961" y="998"/>
                  </a:cubicBezTo>
                  <a:cubicBezTo>
                    <a:pt x="4963" y="998"/>
                    <a:pt x="4965" y="998"/>
                    <a:pt x="4966" y="998"/>
                  </a:cubicBezTo>
                  <a:cubicBezTo>
                    <a:pt x="5135" y="998"/>
                    <a:pt x="5272" y="861"/>
                    <a:pt x="5269" y="695"/>
                  </a:cubicBezTo>
                  <a:lnTo>
                    <a:pt x="5269" y="515"/>
                  </a:lnTo>
                  <a:cubicBezTo>
                    <a:pt x="5269" y="346"/>
                    <a:pt x="5132" y="209"/>
                    <a:pt x="4963" y="209"/>
                  </a:cubicBezTo>
                  <a:close/>
                  <a:moveTo>
                    <a:pt x="3411" y="215"/>
                  </a:moveTo>
                  <a:cubicBezTo>
                    <a:pt x="3243" y="215"/>
                    <a:pt x="3109" y="352"/>
                    <a:pt x="3109" y="521"/>
                  </a:cubicBezTo>
                  <a:lnTo>
                    <a:pt x="3109" y="698"/>
                  </a:lnTo>
                  <a:cubicBezTo>
                    <a:pt x="3109" y="867"/>
                    <a:pt x="3246" y="1004"/>
                    <a:pt x="3414" y="1004"/>
                  </a:cubicBezTo>
                  <a:cubicBezTo>
                    <a:pt x="3579" y="1004"/>
                    <a:pt x="3716" y="867"/>
                    <a:pt x="3716" y="698"/>
                  </a:cubicBezTo>
                  <a:lnTo>
                    <a:pt x="3716" y="518"/>
                  </a:lnTo>
                  <a:cubicBezTo>
                    <a:pt x="3716" y="349"/>
                    <a:pt x="3579" y="215"/>
                    <a:pt x="3411" y="215"/>
                  </a:cubicBezTo>
                  <a:close/>
                  <a:moveTo>
                    <a:pt x="1859" y="218"/>
                  </a:moveTo>
                  <a:cubicBezTo>
                    <a:pt x="1690" y="218"/>
                    <a:pt x="1553" y="356"/>
                    <a:pt x="1553" y="524"/>
                  </a:cubicBezTo>
                  <a:lnTo>
                    <a:pt x="1556" y="705"/>
                  </a:lnTo>
                  <a:cubicBezTo>
                    <a:pt x="1556" y="870"/>
                    <a:pt x="1694" y="1007"/>
                    <a:pt x="1859" y="1007"/>
                  </a:cubicBezTo>
                  <a:cubicBezTo>
                    <a:pt x="2027" y="1007"/>
                    <a:pt x="2164" y="870"/>
                    <a:pt x="2164" y="702"/>
                  </a:cubicBezTo>
                  <a:lnTo>
                    <a:pt x="2164" y="521"/>
                  </a:lnTo>
                  <a:cubicBezTo>
                    <a:pt x="2161" y="356"/>
                    <a:pt x="2024" y="218"/>
                    <a:pt x="1859" y="218"/>
                  </a:cubicBezTo>
                  <a:close/>
                  <a:moveTo>
                    <a:pt x="303" y="222"/>
                  </a:moveTo>
                  <a:cubicBezTo>
                    <a:pt x="138" y="222"/>
                    <a:pt x="1" y="359"/>
                    <a:pt x="1" y="527"/>
                  </a:cubicBezTo>
                  <a:lnTo>
                    <a:pt x="1" y="708"/>
                  </a:lnTo>
                  <a:cubicBezTo>
                    <a:pt x="1" y="876"/>
                    <a:pt x="138" y="1010"/>
                    <a:pt x="306" y="1010"/>
                  </a:cubicBezTo>
                  <a:cubicBezTo>
                    <a:pt x="475" y="1010"/>
                    <a:pt x="612" y="873"/>
                    <a:pt x="609" y="705"/>
                  </a:cubicBezTo>
                  <a:lnTo>
                    <a:pt x="609" y="527"/>
                  </a:lnTo>
                  <a:cubicBezTo>
                    <a:pt x="609" y="359"/>
                    <a:pt x="472" y="222"/>
                    <a:pt x="303" y="222"/>
                  </a:cubicBezTo>
                  <a:close/>
                  <a:moveTo>
                    <a:pt x="10692" y="1344"/>
                  </a:moveTo>
                  <a:lnTo>
                    <a:pt x="5973" y="3597"/>
                  </a:lnTo>
                  <a:lnTo>
                    <a:pt x="8383" y="3591"/>
                  </a:lnTo>
                  <a:lnTo>
                    <a:pt x="10692" y="134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3"/>
            <p:cNvSpPr/>
            <p:nvPr/>
          </p:nvSpPr>
          <p:spPr>
            <a:xfrm>
              <a:off x="5191625" y="3946775"/>
              <a:ext cx="178475" cy="96425"/>
            </a:xfrm>
            <a:custGeom>
              <a:avLst/>
              <a:gdLst/>
              <a:ahLst/>
              <a:cxnLst/>
              <a:rect l="l" t="t" r="r" b="b"/>
              <a:pathLst>
                <a:path w="7139" h="3857" extrusionOk="0">
                  <a:moveTo>
                    <a:pt x="7089" y="0"/>
                  </a:moveTo>
                  <a:lnTo>
                    <a:pt x="1" y="3763"/>
                  </a:lnTo>
                  <a:lnTo>
                    <a:pt x="51" y="3856"/>
                  </a:lnTo>
                  <a:lnTo>
                    <a:pt x="7139" y="94"/>
                  </a:lnTo>
                  <a:lnTo>
                    <a:pt x="708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3"/>
            <p:cNvSpPr/>
            <p:nvPr/>
          </p:nvSpPr>
          <p:spPr>
            <a:xfrm>
              <a:off x="5253350" y="3847800"/>
              <a:ext cx="89950" cy="55425"/>
            </a:xfrm>
            <a:custGeom>
              <a:avLst/>
              <a:gdLst/>
              <a:ahLst/>
              <a:cxnLst/>
              <a:rect l="l" t="t" r="r" b="b"/>
              <a:pathLst>
                <a:path w="3598" h="2217" extrusionOk="0">
                  <a:moveTo>
                    <a:pt x="54" y="1"/>
                  </a:moveTo>
                  <a:lnTo>
                    <a:pt x="1" y="91"/>
                  </a:lnTo>
                  <a:lnTo>
                    <a:pt x="3545" y="2217"/>
                  </a:lnTo>
                  <a:lnTo>
                    <a:pt x="3598" y="2126"/>
                  </a:lnTo>
                  <a:lnTo>
                    <a:pt x="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63"/>
          <p:cNvGrpSpPr/>
          <p:nvPr/>
        </p:nvGrpSpPr>
        <p:grpSpPr>
          <a:xfrm>
            <a:off x="7177549" y="2991675"/>
            <a:ext cx="1721436" cy="1543532"/>
            <a:chOff x="4463700" y="1031825"/>
            <a:chExt cx="2231750" cy="2126400"/>
          </a:xfrm>
        </p:grpSpPr>
        <p:sp>
          <p:nvSpPr>
            <p:cNvPr id="1580" name="Google Shape;1580;p63"/>
            <p:cNvSpPr/>
            <p:nvPr/>
          </p:nvSpPr>
          <p:spPr>
            <a:xfrm>
              <a:off x="5131450" y="1792150"/>
              <a:ext cx="896275" cy="224300"/>
            </a:xfrm>
            <a:custGeom>
              <a:avLst/>
              <a:gdLst/>
              <a:ahLst/>
              <a:cxnLst/>
              <a:rect l="l" t="t" r="r" b="b"/>
              <a:pathLst>
                <a:path w="35851" h="8972" extrusionOk="0">
                  <a:moveTo>
                    <a:pt x="0" y="1"/>
                  </a:moveTo>
                  <a:lnTo>
                    <a:pt x="0" y="1666"/>
                  </a:lnTo>
                  <a:cubicBezTo>
                    <a:pt x="102" y="5744"/>
                    <a:pt x="1597" y="8972"/>
                    <a:pt x="3398" y="8972"/>
                  </a:cubicBezTo>
                  <a:cubicBezTo>
                    <a:pt x="5233" y="8972"/>
                    <a:pt x="6728" y="5744"/>
                    <a:pt x="6830" y="1666"/>
                  </a:cubicBezTo>
                  <a:lnTo>
                    <a:pt x="6830" y="1"/>
                  </a:lnTo>
                  <a:close/>
                  <a:moveTo>
                    <a:pt x="28986" y="1"/>
                  </a:moveTo>
                  <a:lnTo>
                    <a:pt x="28986" y="1666"/>
                  </a:lnTo>
                  <a:cubicBezTo>
                    <a:pt x="29122" y="5744"/>
                    <a:pt x="30617" y="8972"/>
                    <a:pt x="32418" y="8972"/>
                  </a:cubicBezTo>
                  <a:cubicBezTo>
                    <a:pt x="34253" y="8972"/>
                    <a:pt x="35749" y="5744"/>
                    <a:pt x="35851" y="1666"/>
                  </a:cubicBezTo>
                  <a:lnTo>
                    <a:pt x="35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3"/>
            <p:cNvSpPr/>
            <p:nvPr/>
          </p:nvSpPr>
          <p:spPr>
            <a:xfrm>
              <a:off x="5146725" y="1845675"/>
              <a:ext cx="865700" cy="170775"/>
            </a:xfrm>
            <a:custGeom>
              <a:avLst/>
              <a:gdLst/>
              <a:ahLst/>
              <a:cxnLst/>
              <a:rect l="l" t="t" r="r" b="b"/>
              <a:pathLst>
                <a:path w="34628" h="6831" extrusionOk="0">
                  <a:moveTo>
                    <a:pt x="6185" y="1"/>
                  </a:moveTo>
                  <a:lnTo>
                    <a:pt x="1" y="3501"/>
                  </a:lnTo>
                  <a:cubicBezTo>
                    <a:pt x="612" y="5506"/>
                    <a:pt x="1632" y="6831"/>
                    <a:pt x="2787" y="6831"/>
                  </a:cubicBezTo>
                  <a:cubicBezTo>
                    <a:pt x="4554" y="6831"/>
                    <a:pt x="5982" y="3841"/>
                    <a:pt x="6185" y="1"/>
                  </a:cubicBezTo>
                  <a:close/>
                  <a:moveTo>
                    <a:pt x="28409" y="1"/>
                  </a:moveTo>
                  <a:cubicBezTo>
                    <a:pt x="28613" y="3841"/>
                    <a:pt x="30074" y="6831"/>
                    <a:pt x="31807" y="6831"/>
                  </a:cubicBezTo>
                  <a:cubicBezTo>
                    <a:pt x="32963" y="6831"/>
                    <a:pt x="34016" y="5506"/>
                    <a:pt x="34628" y="3501"/>
                  </a:cubicBezTo>
                  <a:lnTo>
                    <a:pt x="284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3"/>
            <p:cNvSpPr/>
            <p:nvPr/>
          </p:nvSpPr>
          <p:spPr>
            <a:xfrm>
              <a:off x="5856100" y="1765825"/>
              <a:ext cx="171625" cy="68000"/>
            </a:xfrm>
            <a:custGeom>
              <a:avLst/>
              <a:gdLst/>
              <a:ahLst/>
              <a:cxnLst/>
              <a:rect l="l" t="t" r="r" b="b"/>
              <a:pathLst>
                <a:path w="6865" h="2720" extrusionOk="0">
                  <a:moveTo>
                    <a:pt x="0" y="1"/>
                  </a:moveTo>
                  <a:lnTo>
                    <a:pt x="0" y="2107"/>
                  </a:lnTo>
                  <a:cubicBezTo>
                    <a:pt x="0" y="2447"/>
                    <a:pt x="1529" y="2719"/>
                    <a:pt x="3432" y="2719"/>
                  </a:cubicBezTo>
                  <a:cubicBezTo>
                    <a:pt x="5335" y="2719"/>
                    <a:pt x="6865" y="2447"/>
                    <a:pt x="6865" y="2107"/>
                  </a:cubicBezTo>
                  <a:lnTo>
                    <a:pt x="68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3"/>
            <p:cNvSpPr/>
            <p:nvPr/>
          </p:nvSpPr>
          <p:spPr>
            <a:xfrm>
              <a:off x="4896125" y="2169350"/>
              <a:ext cx="1366925" cy="169925"/>
            </a:xfrm>
            <a:custGeom>
              <a:avLst/>
              <a:gdLst/>
              <a:ahLst/>
              <a:cxnLst/>
              <a:rect l="l" t="t" r="r" b="b"/>
              <a:pathLst>
                <a:path w="54677" h="6797" extrusionOk="0">
                  <a:moveTo>
                    <a:pt x="14272" y="1"/>
                  </a:moveTo>
                  <a:cubicBezTo>
                    <a:pt x="13865" y="1"/>
                    <a:pt x="13525" y="340"/>
                    <a:pt x="13525" y="782"/>
                  </a:cubicBezTo>
                  <a:lnTo>
                    <a:pt x="13525" y="1972"/>
                  </a:lnTo>
                  <a:cubicBezTo>
                    <a:pt x="13525" y="2379"/>
                    <a:pt x="13865" y="2719"/>
                    <a:pt x="14272" y="2719"/>
                  </a:cubicBezTo>
                  <a:cubicBezTo>
                    <a:pt x="14714" y="2719"/>
                    <a:pt x="15054" y="2379"/>
                    <a:pt x="15054" y="1972"/>
                  </a:cubicBezTo>
                  <a:lnTo>
                    <a:pt x="15054" y="782"/>
                  </a:lnTo>
                  <a:cubicBezTo>
                    <a:pt x="15054" y="340"/>
                    <a:pt x="14714" y="1"/>
                    <a:pt x="14272" y="1"/>
                  </a:cubicBezTo>
                  <a:close/>
                  <a:moveTo>
                    <a:pt x="40370" y="1"/>
                  </a:moveTo>
                  <a:cubicBezTo>
                    <a:pt x="39962" y="1"/>
                    <a:pt x="39623" y="340"/>
                    <a:pt x="39623" y="782"/>
                  </a:cubicBezTo>
                  <a:lnTo>
                    <a:pt x="39623" y="1972"/>
                  </a:lnTo>
                  <a:cubicBezTo>
                    <a:pt x="39623" y="2379"/>
                    <a:pt x="39962" y="2719"/>
                    <a:pt x="40370" y="2719"/>
                  </a:cubicBezTo>
                  <a:cubicBezTo>
                    <a:pt x="40812" y="2719"/>
                    <a:pt x="41152" y="2379"/>
                    <a:pt x="41152" y="1972"/>
                  </a:cubicBezTo>
                  <a:lnTo>
                    <a:pt x="41152" y="782"/>
                  </a:lnTo>
                  <a:cubicBezTo>
                    <a:pt x="41152" y="340"/>
                    <a:pt x="40812" y="1"/>
                    <a:pt x="40370" y="1"/>
                  </a:cubicBezTo>
                  <a:close/>
                  <a:moveTo>
                    <a:pt x="7646" y="2107"/>
                  </a:moveTo>
                  <a:cubicBezTo>
                    <a:pt x="7204" y="2107"/>
                    <a:pt x="6865" y="2447"/>
                    <a:pt x="6865" y="2889"/>
                  </a:cubicBezTo>
                  <a:lnTo>
                    <a:pt x="6865" y="4078"/>
                  </a:lnTo>
                  <a:cubicBezTo>
                    <a:pt x="6865" y="4486"/>
                    <a:pt x="7204" y="4826"/>
                    <a:pt x="7646" y="4826"/>
                  </a:cubicBezTo>
                  <a:cubicBezTo>
                    <a:pt x="8054" y="4826"/>
                    <a:pt x="8394" y="4486"/>
                    <a:pt x="8394" y="4078"/>
                  </a:cubicBezTo>
                  <a:lnTo>
                    <a:pt x="8394" y="2889"/>
                  </a:lnTo>
                  <a:cubicBezTo>
                    <a:pt x="8394" y="2447"/>
                    <a:pt x="8054" y="2107"/>
                    <a:pt x="7646" y="2107"/>
                  </a:cubicBezTo>
                  <a:close/>
                  <a:moveTo>
                    <a:pt x="47031" y="2107"/>
                  </a:moveTo>
                  <a:cubicBezTo>
                    <a:pt x="46589" y="2107"/>
                    <a:pt x="46249" y="2447"/>
                    <a:pt x="46249" y="2889"/>
                  </a:cubicBezTo>
                  <a:lnTo>
                    <a:pt x="46249" y="4078"/>
                  </a:lnTo>
                  <a:cubicBezTo>
                    <a:pt x="46249" y="4486"/>
                    <a:pt x="46589" y="4826"/>
                    <a:pt x="47031" y="4826"/>
                  </a:cubicBezTo>
                  <a:cubicBezTo>
                    <a:pt x="47438" y="4826"/>
                    <a:pt x="47778" y="4486"/>
                    <a:pt x="47778" y="4078"/>
                  </a:cubicBezTo>
                  <a:lnTo>
                    <a:pt x="47778" y="2889"/>
                  </a:lnTo>
                  <a:cubicBezTo>
                    <a:pt x="47778" y="2447"/>
                    <a:pt x="47438" y="2107"/>
                    <a:pt x="47031" y="2107"/>
                  </a:cubicBezTo>
                  <a:close/>
                  <a:moveTo>
                    <a:pt x="782" y="4078"/>
                  </a:moveTo>
                  <a:cubicBezTo>
                    <a:pt x="340" y="4078"/>
                    <a:pt x="0" y="4418"/>
                    <a:pt x="0" y="4860"/>
                  </a:cubicBezTo>
                  <a:lnTo>
                    <a:pt x="0" y="6049"/>
                  </a:lnTo>
                  <a:cubicBezTo>
                    <a:pt x="0" y="6457"/>
                    <a:pt x="340" y="6797"/>
                    <a:pt x="782" y="6797"/>
                  </a:cubicBezTo>
                  <a:cubicBezTo>
                    <a:pt x="1190" y="6797"/>
                    <a:pt x="1529" y="6457"/>
                    <a:pt x="1529" y="6049"/>
                  </a:cubicBezTo>
                  <a:lnTo>
                    <a:pt x="1529" y="4860"/>
                  </a:lnTo>
                  <a:cubicBezTo>
                    <a:pt x="1529" y="4418"/>
                    <a:pt x="1190" y="4078"/>
                    <a:pt x="782" y="4078"/>
                  </a:cubicBezTo>
                  <a:close/>
                  <a:moveTo>
                    <a:pt x="53895" y="4078"/>
                  </a:moveTo>
                  <a:cubicBezTo>
                    <a:pt x="53487" y="4078"/>
                    <a:pt x="53147" y="4418"/>
                    <a:pt x="53147" y="4860"/>
                  </a:cubicBezTo>
                  <a:lnTo>
                    <a:pt x="53147" y="6049"/>
                  </a:lnTo>
                  <a:cubicBezTo>
                    <a:pt x="53147" y="6457"/>
                    <a:pt x="53487" y="6797"/>
                    <a:pt x="53895" y="6797"/>
                  </a:cubicBezTo>
                  <a:cubicBezTo>
                    <a:pt x="54303" y="6797"/>
                    <a:pt x="54676" y="6457"/>
                    <a:pt x="54676" y="6049"/>
                  </a:cubicBezTo>
                  <a:lnTo>
                    <a:pt x="54676" y="4860"/>
                  </a:lnTo>
                  <a:cubicBezTo>
                    <a:pt x="54676" y="4418"/>
                    <a:pt x="54303" y="4078"/>
                    <a:pt x="53895" y="407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3"/>
            <p:cNvSpPr/>
            <p:nvPr/>
          </p:nvSpPr>
          <p:spPr>
            <a:xfrm>
              <a:off x="5130600" y="1765825"/>
              <a:ext cx="171625" cy="68000"/>
            </a:xfrm>
            <a:custGeom>
              <a:avLst/>
              <a:gdLst/>
              <a:ahLst/>
              <a:cxnLst/>
              <a:rect l="l" t="t" r="r" b="b"/>
              <a:pathLst>
                <a:path w="6865" h="2720" extrusionOk="0">
                  <a:moveTo>
                    <a:pt x="0" y="1"/>
                  </a:moveTo>
                  <a:lnTo>
                    <a:pt x="0" y="2107"/>
                  </a:lnTo>
                  <a:cubicBezTo>
                    <a:pt x="0" y="2447"/>
                    <a:pt x="1563" y="2719"/>
                    <a:pt x="3432" y="2719"/>
                  </a:cubicBezTo>
                  <a:cubicBezTo>
                    <a:pt x="5335" y="2719"/>
                    <a:pt x="6864" y="2447"/>
                    <a:pt x="6864" y="2107"/>
                  </a:cubicBezTo>
                  <a:lnTo>
                    <a:pt x="68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3"/>
            <p:cNvSpPr/>
            <p:nvPr/>
          </p:nvSpPr>
          <p:spPr>
            <a:xfrm>
              <a:off x="5455975" y="1031825"/>
              <a:ext cx="244675" cy="1868150"/>
            </a:xfrm>
            <a:custGeom>
              <a:avLst/>
              <a:gdLst/>
              <a:ahLst/>
              <a:cxnLst/>
              <a:rect l="l" t="t" r="r" b="b"/>
              <a:pathLst>
                <a:path w="9787" h="74726" extrusionOk="0">
                  <a:moveTo>
                    <a:pt x="4893" y="1"/>
                  </a:moveTo>
                  <a:cubicBezTo>
                    <a:pt x="4588" y="1"/>
                    <a:pt x="4282" y="171"/>
                    <a:pt x="4146" y="510"/>
                  </a:cubicBezTo>
                  <a:lnTo>
                    <a:pt x="1393" y="6763"/>
                  </a:lnTo>
                  <a:cubicBezTo>
                    <a:pt x="476" y="8904"/>
                    <a:pt x="0" y="11181"/>
                    <a:pt x="0" y="13457"/>
                  </a:cubicBezTo>
                  <a:lnTo>
                    <a:pt x="0" y="61473"/>
                  </a:lnTo>
                  <a:cubicBezTo>
                    <a:pt x="0" y="64191"/>
                    <a:pt x="204" y="66910"/>
                    <a:pt x="612" y="69594"/>
                  </a:cubicBezTo>
                  <a:lnTo>
                    <a:pt x="1325" y="74420"/>
                  </a:lnTo>
                  <a:lnTo>
                    <a:pt x="4893" y="74726"/>
                  </a:lnTo>
                  <a:lnTo>
                    <a:pt x="8461" y="74420"/>
                  </a:lnTo>
                  <a:lnTo>
                    <a:pt x="9175" y="69594"/>
                  </a:lnTo>
                  <a:cubicBezTo>
                    <a:pt x="9583" y="66910"/>
                    <a:pt x="9787" y="64191"/>
                    <a:pt x="9787" y="61473"/>
                  </a:cubicBezTo>
                  <a:lnTo>
                    <a:pt x="9787" y="13457"/>
                  </a:lnTo>
                  <a:cubicBezTo>
                    <a:pt x="9787" y="11181"/>
                    <a:pt x="9311" y="8904"/>
                    <a:pt x="8393" y="6763"/>
                  </a:cubicBezTo>
                  <a:lnTo>
                    <a:pt x="5641" y="510"/>
                  </a:lnTo>
                  <a:cubicBezTo>
                    <a:pt x="5505" y="171"/>
                    <a:pt x="5199" y="1"/>
                    <a:pt x="4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3"/>
            <p:cNvSpPr/>
            <p:nvPr/>
          </p:nvSpPr>
          <p:spPr>
            <a:xfrm>
              <a:off x="4463700" y="1789600"/>
              <a:ext cx="2231750" cy="651625"/>
            </a:xfrm>
            <a:custGeom>
              <a:avLst/>
              <a:gdLst/>
              <a:ahLst/>
              <a:cxnLst/>
              <a:rect l="l" t="t" r="r" b="b"/>
              <a:pathLst>
                <a:path w="89270" h="26065" extrusionOk="0">
                  <a:moveTo>
                    <a:pt x="39691" y="35"/>
                  </a:moveTo>
                  <a:lnTo>
                    <a:pt x="1" y="22531"/>
                  </a:lnTo>
                  <a:lnTo>
                    <a:pt x="1" y="26065"/>
                  </a:lnTo>
                  <a:lnTo>
                    <a:pt x="39691" y="14205"/>
                  </a:lnTo>
                  <a:lnTo>
                    <a:pt x="39691" y="35"/>
                  </a:lnTo>
                  <a:close/>
                  <a:moveTo>
                    <a:pt x="49478" y="1"/>
                  </a:moveTo>
                  <a:lnTo>
                    <a:pt x="49478" y="14205"/>
                  </a:lnTo>
                  <a:lnTo>
                    <a:pt x="89270" y="26065"/>
                  </a:lnTo>
                  <a:lnTo>
                    <a:pt x="89270" y="22531"/>
                  </a:lnTo>
                  <a:lnTo>
                    <a:pt x="494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3"/>
            <p:cNvSpPr/>
            <p:nvPr/>
          </p:nvSpPr>
          <p:spPr>
            <a:xfrm>
              <a:off x="5487400" y="1135475"/>
              <a:ext cx="184375" cy="128525"/>
            </a:xfrm>
            <a:custGeom>
              <a:avLst/>
              <a:gdLst/>
              <a:ahLst/>
              <a:cxnLst/>
              <a:rect l="l" t="t" r="r" b="b"/>
              <a:pathLst>
                <a:path w="7375" h="5141" extrusionOk="0">
                  <a:moveTo>
                    <a:pt x="3772" y="0"/>
                  </a:moveTo>
                  <a:cubicBezTo>
                    <a:pt x="1665" y="0"/>
                    <a:pt x="340" y="3568"/>
                    <a:pt x="102" y="4282"/>
                  </a:cubicBezTo>
                  <a:cubicBezTo>
                    <a:pt x="0" y="4622"/>
                    <a:pt x="170" y="4996"/>
                    <a:pt x="510" y="5098"/>
                  </a:cubicBezTo>
                  <a:cubicBezTo>
                    <a:pt x="583" y="5127"/>
                    <a:pt x="657" y="5140"/>
                    <a:pt x="730" y="5140"/>
                  </a:cubicBezTo>
                  <a:cubicBezTo>
                    <a:pt x="999" y="5140"/>
                    <a:pt x="1253" y="4957"/>
                    <a:pt x="1360" y="4690"/>
                  </a:cubicBezTo>
                  <a:cubicBezTo>
                    <a:pt x="1801" y="3331"/>
                    <a:pt x="2923" y="1292"/>
                    <a:pt x="3772" y="1292"/>
                  </a:cubicBezTo>
                  <a:cubicBezTo>
                    <a:pt x="4044" y="1292"/>
                    <a:pt x="4928" y="1564"/>
                    <a:pt x="6015" y="4690"/>
                  </a:cubicBezTo>
                  <a:cubicBezTo>
                    <a:pt x="6117" y="4962"/>
                    <a:pt x="6355" y="5132"/>
                    <a:pt x="6627" y="5132"/>
                  </a:cubicBezTo>
                  <a:cubicBezTo>
                    <a:pt x="6695" y="5132"/>
                    <a:pt x="6763" y="5132"/>
                    <a:pt x="6831" y="5098"/>
                  </a:cubicBezTo>
                  <a:cubicBezTo>
                    <a:pt x="7204" y="4996"/>
                    <a:pt x="7374" y="4622"/>
                    <a:pt x="7238" y="4282"/>
                  </a:cubicBezTo>
                  <a:cubicBezTo>
                    <a:pt x="6253" y="1394"/>
                    <a:pt x="5132" y="0"/>
                    <a:pt x="3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3"/>
            <p:cNvSpPr/>
            <p:nvPr/>
          </p:nvSpPr>
          <p:spPr>
            <a:xfrm>
              <a:off x="5455975" y="2441200"/>
              <a:ext cx="104500" cy="457075"/>
            </a:xfrm>
            <a:custGeom>
              <a:avLst/>
              <a:gdLst/>
              <a:ahLst/>
              <a:cxnLst/>
              <a:rect l="l" t="t" r="r" b="b"/>
              <a:pathLst>
                <a:path w="4180" h="18283" extrusionOk="0">
                  <a:moveTo>
                    <a:pt x="0" y="1"/>
                  </a:moveTo>
                  <a:lnTo>
                    <a:pt x="0" y="5098"/>
                  </a:lnTo>
                  <a:cubicBezTo>
                    <a:pt x="0" y="7816"/>
                    <a:pt x="204" y="10535"/>
                    <a:pt x="612" y="13219"/>
                  </a:cubicBezTo>
                  <a:lnTo>
                    <a:pt x="1325" y="18045"/>
                  </a:lnTo>
                  <a:lnTo>
                    <a:pt x="4180" y="1828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3"/>
            <p:cNvSpPr/>
            <p:nvPr/>
          </p:nvSpPr>
          <p:spPr>
            <a:xfrm>
              <a:off x="5598675" y="2441200"/>
              <a:ext cx="103675" cy="457075"/>
            </a:xfrm>
            <a:custGeom>
              <a:avLst/>
              <a:gdLst/>
              <a:ahLst/>
              <a:cxnLst/>
              <a:rect l="l" t="t" r="r" b="b"/>
              <a:pathLst>
                <a:path w="4147" h="18283" extrusionOk="0">
                  <a:moveTo>
                    <a:pt x="4147" y="1"/>
                  </a:moveTo>
                  <a:lnTo>
                    <a:pt x="1" y="18283"/>
                  </a:lnTo>
                  <a:lnTo>
                    <a:pt x="2855" y="18045"/>
                  </a:lnTo>
                  <a:lnTo>
                    <a:pt x="3569" y="13219"/>
                  </a:lnTo>
                  <a:cubicBezTo>
                    <a:pt x="3943" y="10535"/>
                    <a:pt x="4147" y="7816"/>
                    <a:pt x="4147" y="5098"/>
                  </a:cubicBezTo>
                  <a:lnTo>
                    <a:pt x="41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3"/>
            <p:cNvSpPr/>
            <p:nvPr/>
          </p:nvSpPr>
          <p:spPr>
            <a:xfrm>
              <a:off x="5119550" y="2786125"/>
              <a:ext cx="458775" cy="372100"/>
            </a:xfrm>
            <a:custGeom>
              <a:avLst/>
              <a:gdLst/>
              <a:ahLst/>
              <a:cxnLst/>
              <a:rect l="l" t="t" r="r" b="b"/>
              <a:pathLst>
                <a:path w="18351" h="14884" extrusionOk="0">
                  <a:moveTo>
                    <a:pt x="18350" y="0"/>
                  </a:moveTo>
                  <a:lnTo>
                    <a:pt x="15768" y="2005"/>
                  </a:lnTo>
                  <a:lnTo>
                    <a:pt x="748" y="12097"/>
                  </a:lnTo>
                  <a:cubicBezTo>
                    <a:pt x="272" y="12437"/>
                    <a:pt x="0" y="12947"/>
                    <a:pt x="0" y="13525"/>
                  </a:cubicBezTo>
                  <a:lnTo>
                    <a:pt x="0" y="14884"/>
                  </a:lnTo>
                  <a:lnTo>
                    <a:pt x="18350" y="9413"/>
                  </a:lnTo>
                  <a:lnTo>
                    <a:pt x="1835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3"/>
            <p:cNvSpPr/>
            <p:nvPr/>
          </p:nvSpPr>
          <p:spPr>
            <a:xfrm>
              <a:off x="5580850" y="2786125"/>
              <a:ext cx="457925" cy="372100"/>
            </a:xfrm>
            <a:custGeom>
              <a:avLst/>
              <a:gdLst/>
              <a:ahLst/>
              <a:cxnLst/>
              <a:rect l="l" t="t" r="r" b="b"/>
              <a:pathLst>
                <a:path w="18317" h="14884" extrusionOk="0">
                  <a:moveTo>
                    <a:pt x="0" y="0"/>
                  </a:moveTo>
                  <a:lnTo>
                    <a:pt x="0" y="9413"/>
                  </a:lnTo>
                  <a:lnTo>
                    <a:pt x="18316" y="14884"/>
                  </a:lnTo>
                  <a:lnTo>
                    <a:pt x="18316" y="13525"/>
                  </a:lnTo>
                  <a:cubicBezTo>
                    <a:pt x="18316" y="12947"/>
                    <a:pt x="18044" y="12437"/>
                    <a:pt x="17569" y="12097"/>
                  </a:cubicBezTo>
                  <a:lnTo>
                    <a:pt x="2583" y="2005"/>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3"/>
            <p:cNvSpPr/>
            <p:nvPr/>
          </p:nvSpPr>
          <p:spPr>
            <a:xfrm>
              <a:off x="5130600" y="1479525"/>
              <a:ext cx="897125" cy="927725"/>
            </a:xfrm>
            <a:custGeom>
              <a:avLst/>
              <a:gdLst/>
              <a:ahLst/>
              <a:cxnLst/>
              <a:rect l="l" t="t" r="r" b="b"/>
              <a:pathLst>
                <a:path w="35885" h="37109" extrusionOk="0">
                  <a:moveTo>
                    <a:pt x="14035" y="1"/>
                  </a:moveTo>
                  <a:cubicBezTo>
                    <a:pt x="13797" y="1"/>
                    <a:pt x="13593" y="205"/>
                    <a:pt x="13593" y="443"/>
                  </a:cubicBezTo>
                  <a:lnTo>
                    <a:pt x="13593" y="918"/>
                  </a:lnTo>
                  <a:cubicBezTo>
                    <a:pt x="13593" y="1156"/>
                    <a:pt x="13797" y="1360"/>
                    <a:pt x="14035" y="1360"/>
                  </a:cubicBezTo>
                  <a:cubicBezTo>
                    <a:pt x="14272" y="1360"/>
                    <a:pt x="14510" y="1156"/>
                    <a:pt x="14510" y="918"/>
                  </a:cubicBezTo>
                  <a:lnTo>
                    <a:pt x="14510" y="443"/>
                  </a:lnTo>
                  <a:cubicBezTo>
                    <a:pt x="14510" y="205"/>
                    <a:pt x="14272" y="1"/>
                    <a:pt x="14035" y="1"/>
                  </a:cubicBezTo>
                  <a:close/>
                  <a:moveTo>
                    <a:pt x="21816" y="1"/>
                  </a:moveTo>
                  <a:cubicBezTo>
                    <a:pt x="21578" y="1"/>
                    <a:pt x="21375" y="205"/>
                    <a:pt x="21375" y="443"/>
                  </a:cubicBezTo>
                  <a:lnTo>
                    <a:pt x="21375" y="918"/>
                  </a:lnTo>
                  <a:cubicBezTo>
                    <a:pt x="21375" y="1156"/>
                    <a:pt x="21578" y="1360"/>
                    <a:pt x="21816" y="1360"/>
                  </a:cubicBezTo>
                  <a:cubicBezTo>
                    <a:pt x="22054" y="1360"/>
                    <a:pt x="22258" y="1156"/>
                    <a:pt x="22258" y="918"/>
                  </a:cubicBezTo>
                  <a:lnTo>
                    <a:pt x="22258" y="443"/>
                  </a:lnTo>
                  <a:cubicBezTo>
                    <a:pt x="22258" y="205"/>
                    <a:pt x="22054" y="1"/>
                    <a:pt x="21816" y="1"/>
                  </a:cubicBezTo>
                  <a:close/>
                  <a:moveTo>
                    <a:pt x="14035" y="1972"/>
                  </a:moveTo>
                  <a:cubicBezTo>
                    <a:pt x="13797" y="1972"/>
                    <a:pt x="13593" y="2176"/>
                    <a:pt x="13593" y="2447"/>
                  </a:cubicBezTo>
                  <a:lnTo>
                    <a:pt x="13593" y="2889"/>
                  </a:lnTo>
                  <a:cubicBezTo>
                    <a:pt x="13593" y="3127"/>
                    <a:pt x="13797" y="3331"/>
                    <a:pt x="14035" y="3331"/>
                  </a:cubicBezTo>
                  <a:cubicBezTo>
                    <a:pt x="14272" y="3331"/>
                    <a:pt x="14510" y="3127"/>
                    <a:pt x="14510" y="2889"/>
                  </a:cubicBezTo>
                  <a:lnTo>
                    <a:pt x="14510" y="2447"/>
                  </a:lnTo>
                  <a:cubicBezTo>
                    <a:pt x="14510" y="2176"/>
                    <a:pt x="14272" y="1972"/>
                    <a:pt x="14035" y="1972"/>
                  </a:cubicBezTo>
                  <a:close/>
                  <a:moveTo>
                    <a:pt x="21816" y="1972"/>
                  </a:moveTo>
                  <a:cubicBezTo>
                    <a:pt x="21578" y="1972"/>
                    <a:pt x="21375" y="2176"/>
                    <a:pt x="21375" y="2447"/>
                  </a:cubicBezTo>
                  <a:lnTo>
                    <a:pt x="21375" y="2889"/>
                  </a:lnTo>
                  <a:cubicBezTo>
                    <a:pt x="21375" y="3127"/>
                    <a:pt x="21578" y="3331"/>
                    <a:pt x="21816" y="3331"/>
                  </a:cubicBezTo>
                  <a:cubicBezTo>
                    <a:pt x="22054" y="3331"/>
                    <a:pt x="22258" y="3127"/>
                    <a:pt x="22258" y="2889"/>
                  </a:cubicBezTo>
                  <a:lnTo>
                    <a:pt x="22258" y="2447"/>
                  </a:lnTo>
                  <a:cubicBezTo>
                    <a:pt x="22258" y="2176"/>
                    <a:pt x="22054" y="1972"/>
                    <a:pt x="21816" y="1972"/>
                  </a:cubicBezTo>
                  <a:close/>
                  <a:moveTo>
                    <a:pt x="14035" y="4011"/>
                  </a:moveTo>
                  <a:cubicBezTo>
                    <a:pt x="13797" y="4011"/>
                    <a:pt x="13593" y="4214"/>
                    <a:pt x="13593" y="4452"/>
                  </a:cubicBezTo>
                  <a:lnTo>
                    <a:pt x="13593" y="4928"/>
                  </a:lnTo>
                  <a:cubicBezTo>
                    <a:pt x="13593" y="5166"/>
                    <a:pt x="13797" y="5370"/>
                    <a:pt x="14035" y="5370"/>
                  </a:cubicBezTo>
                  <a:cubicBezTo>
                    <a:pt x="14272" y="5370"/>
                    <a:pt x="14510" y="5166"/>
                    <a:pt x="14510" y="4928"/>
                  </a:cubicBezTo>
                  <a:lnTo>
                    <a:pt x="14510" y="4452"/>
                  </a:lnTo>
                  <a:cubicBezTo>
                    <a:pt x="14510" y="4214"/>
                    <a:pt x="14272" y="4011"/>
                    <a:pt x="14035" y="4011"/>
                  </a:cubicBezTo>
                  <a:close/>
                  <a:moveTo>
                    <a:pt x="21816" y="4011"/>
                  </a:moveTo>
                  <a:cubicBezTo>
                    <a:pt x="21578" y="4011"/>
                    <a:pt x="21375" y="4214"/>
                    <a:pt x="21375" y="4452"/>
                  </a:cubicBezTo>
                  <a:lnTo>
                    <a:pt x="21375" y="4928"/>
                  </a:lnTo>
                  <a:cubicBezTo>
                    <a:pt x="21375" y="5166"/>
                    <a:pt x="21578" y="5370"/>
                    <a:pt x="21816" y="5370"/>
                  </a:cubicBezTo>
                  <a:cubicBezTo>
                    <a:pt x="22054" y="5370"/>
                    <a:pt x="22258" y="5166"/>
                    <a:pt x="22258" y="4928"/>
                  </a:cubicBezTo>
                  <a:lnTo>
                    <a:pt x="22258" y="4452"/>
                  </a:lnTo>
                  <a:cubicBezTo>
                    <a:pt x="22258" y="4214"/>
                    <a:pt x="22054" y="4011"/>
                    <a:pt x="21816" y="4011"/>
                  </a:cubicBezTo>
                  <a:close/>
                  <a:moveTo>
                    <a:pt x="14035" y="5982"/>
                  </a:moveTo>
                  <a:cubicBezTo>
                    <a:pt x="13797" y="5982"/>
                    <a:pt x="13593" y="6185"/>
                    <a:pt x="13593" y="6423"/>
                  </a:cubicBezTo>
                  <a:lnTo>
                    <a:pt x="13593" y="6899"/>
                  </a:lnTo>
                  <a:cubicBezTo>
                    <a:pt x="13593" y="7137"/>
                    <a:pt x="13797" y="7341"/>
                    <a:pt x="14035" y="7341"/>
                  </a:cubicBezTo>
                  <a:cubicBezTo>
                    <a:pt x="14272" y="7341"/>
                    <a:pt x="14510" y="7137"/>
                    <a:pt x="14510" y="6899"/>
                  </a:cubicBezTo>
                  <a:lnTo>
                    <a:pt x="14510" y="6423"/>
                  </a:lnTo>
                  <a:cubicBezTo>
                    <a:pt x="14510" y="6185"/>
                    <a:pt x="14272" y="5982"/>
                    <a:pt x="14035" y="5982"/>
                  </a:cubicBezTo>
                  <a:close/>
                  <a:moveTo>
                    <a:pt x="21816" y="5982"/>
                  </a:moveTo>
                  <a:cubicBezTo>
                    <a:pt x="21578" y="5982"/>
                    <a:pt x="21375" y="6185"/>
                    <a:pt x="21375" y="6423"/>
                  </a:cubicBezTo>
                  <a:lnTo>
                    <a:pt x="21375" y="6899"/>
                  </a:lnTo>
                  <a:cubicBezTo>
                    <a:pt x="21375" y="7137"/>
                    <a:pt x="21578" y="7341"/>
                    <a:pt x="21816" y="7341"/>
                  </a:cubicBezTo>
                  <a:cubicBezTo>
                    <a:pt x="22054" y="7341"/>
                    <a:pt x="22258" y="7137"/>
                    <a:pt x="22258" y="6899"/>
                  </a:cubicBezTo>
                  <a:lnTo>
                    <a:pt x="22258" y="6423"/>
                  </a:lnTo>
                  <a:cubicBezTo>
                    <a:pt x="22258" y="6185"/>
                    <a:pt x="22054" y="5982"/>
                    <a:pt x="21816" y="5982"/>
                  </a:cubicBezTo>
                  <a:close/>
                  <a:moveTo>
                    <a:pt x="14035" y="8088"/>
                  </a:moveTo>
                  <a:cubicBezTo>
                    <a:pt x="13797" y="8088"/>
                    <a:pt x="13593" y="8292"/>
                    <a:pt x="13593" y="8564"/>
                  </a:cubicBezTo>
                  <a:lnTo>
                    <a:pt x="13593" y="9006"/>
                  </a:lnTo>
                  <a:cubicBezTo>
                    <a:pt x="13593" y="9278"/>
                    <a:pt x="13797" y="9482"/>
                    <a:pt x="14035" y="9482"/>
                  </a:cubicBezTo>
                  <a:cubicBezTo>
                    <a:pt x="14272" y="9482"/>
                    <a:pt x="14510" y="9278"/>
                    <a:pt x="14510" y="9006"/>
                  </a:cubicBezTo>
                  <a:lnTo>
                    <a:pt x="14510" y="8564"/>
                  </a:lnTo>
                  <a:cubicBezTo>
                    <a:pt x="14510" y="8292"/>
                    <a:pt x="14272" y="8088"/>
                    <a:pt x="14035" y="8088"/>
                  </a:cubicBezTo>
                  <a:close/>
                  <a:moveTo>
                    <a:pt x="21816" y="8088"/>
                  </a:moveTo>
                  <a:cubicBezTo>
                    <a:pt x="21578" y="8088"/>
                    <a:pt x="21375" y="8292"/>
                    <a:pt x="21375" y="8564"/>
                  </a:cubicBezTo>
                  <a:lnTo>
                    <a:pt x="21375" y="9006"/>
                  </a:lnTo>
                  <a:cubicBezTo>
                    <a:pt x="21375" y="9278"/>
                    <a:pt x="21578" y="9482"/>
                    <a:pt x="21816" y="9482"/>
                  </a:cubicBezTo>
                  <a:cubicBezTo>
                    <a:pt x="22054" y="9482"/>
                    <a:pt x="22258" y="9278"/>
                    <a:pt x="22258" y="9006"/>
                  </a:cubicBezTo>
                  <a:lnTo>
                    <a:pt x="22258" y="8564"/>
                  </a:lnTo>
                  <a:cubicBezTo>
                    <a:pt x="22258" y="8292"/>
                    <a:pt x="22054" y="8088"/>
                    <a:pt x="21816" y="8088"/>
                  </a:cubicBezTo>
                  <a:close/>
                  <a:moveTo>
                    <a:pt x="3432" y="10841"/>
                  </a:moveTo>
                  <a:cubicBezTo>
                    <a:pt x="1563" y="10841"/>
                    <a:pt x="0" y="11113"/>
                    <a:pt x="0" y="11453"/>
                  </a:cubicBezTo>
                  <a:cubicBezTo>
                    <a:pt x="0" y="11792"/>
                    <a:pt x="1563" y="12064"/>
                    <a:pt x="3432" y="12064"/>
                  </a:cubicBezTo>
                  <a:cubicBezTo>
                    <a:pt x="5335" y="12064"/>
                    <a:pt x="6864" y="11792"/>
                    <a:pt x="6864" y="11453"/>
                  </a:cubicBezTo>
                  <a:cubicBezTo>
                    <a:pt x="6864" y="11113"/>
                    <a:pt x="5335" y="10841"/>
                    <a:pt x="3432" y="10841"/>
                  </a:cubicBezTo>
                  <a:close/>
                  <a:moveTo>
                    <a:pt x="32452" y="10841"/>
                  </a:moveTo>
                  <a:cubicBezTo>
                    <a:pt x="30549" y="10841"/>
                    <a:pt x="29020" y="11113"/>
                    <a:pt x="29020" y="11453"/>
                  </a:cubicBezTo>
                  <a:cubicBezTo>
                    <a:pt x="29020" y="11792"/>
                    <a:pt x="30549" y="12064"/>
                    <a:pt x="32452" y="12064"/>
                  </a:cubicBezTo>
                  <a:cubicBezTo>
                    <a:pt x="34355" y="12064"/>
                    <a:pt x="35885" y="11792"/>
                    <a:pt x="35885" y="11453"/>
                  </a:cubicBezTo>
                  <a:cubicBezTo>
                    <a:pt x="35885" y="11113"/>
                    <a:pt x="34355" y="10841"/>
                    <a:pt x="32452" y="10841"/>
                  </a:cubicBezTo>
                  <a:close/>
                  <a:moveTo>
                    <a:pt x="14035" y="13355"/>
                  </a:moveTo>
                  <a:cubicBezTo>
                    <a:pt x="13797" y="13355"/>
                    <a:pt x="13593" y="13559"/>
                    <a:pt x="13593" y="13797"/>
                  </a:cubicBezTo>
                  <a:lnTo>
                    <a:pt x="13593" y="14239"/>
                  </a:lnTo>
                  <a:cubicBezTo>
                    <a:pt x="13593" y="14511"/>
                    <a:pt x="13797" y="14715"/>
                    <a:pt x="14035" y="14715"/>
                  </a:cubicBezTo>
                  <a:cubicBezTo>
                    <a:pt x="14272" y="14715"/>
                    <a:pt x="14510" y="14511"/>
                    <a:pt x="14510" y="14239"/>
                  </a:cubicBezTo>
                  <a:lnTo>
                    <a:pt x="14510" y="13797"/>
                  </a:lnTo>
                  <a:cubicBezTo>
                    <a:pt x="14510" y="13559"/>
                    <a:pt x="14272" y="13355"/>
                    <a:pt x="14035" y="13355"/>
                  </a:cubicBezTo>
                  <a:close/>
                  <a:moveTo>
                    <a:pt x="21816" y="13355"/>
                  </a:moveTo>
                  <a:cubicBezTo>
                    <a:pt x="21578" y="13355"/>
                    <a:pt x="21375" y="13559"/>
                    <a:pt x="21375" y="13797"/>
                  </a:cubicBezTo>
                  <a:lnTo>
                    <a:pt x="21375" y="14239"/>
                  </a:lnTo>
                  <a:cubicBezTo>
                    <a:pt x="21375" y="14511"/>
                    <a:pt x="21578" y="14715"/>
                    <a:pt x="21816" y="14715"/>
                  </a:cubicBezTo>
                  <a:cubicBezTo>
                    <a:pt x="22054" y="14715"/>
                    <a:pt x="22258" y="14511"/>
                    <a:pt x="22258" y="14239"/>
                  </a:cubicBezTo>
                  <a:lnTo>
                    <a:pt x="22258" y="13797"/>
                  </a:lnTo>
                  <a:cubicBezTo>
                    <a:pt x="22258" y="13559"/>
                    <a:pt x="22054" y="13355"/>
                    <a:pt x="21816" y="13355"/>
                  </a:cubicBezTo>
                  <a:close/>
                  <a:moveTo>
                    <a:pt x="14035" y="15394"/>
                  </a:moveTo>
                  <a:cubicBezTo>
                    <a:pt x="13797" y="15394"/>
                    <a:pt x="13593" y="15598"/>
                    <a:pt x="13593" y="15836"/>
                  </a:cubicBezTo>
                  <a:lnTo>
                    <a:pt x="13593" y="16278"/>
                  </a:lnTo>
                  <a:cubicBezTo>
                    <a:pt x="13593" y="16550"/>
                    <a:pt x="13797" y="16754"/>
                    <a:pt x="14035" y="16754"/>
                  </a:cubicBezTo>
                  <a:cubicBezTo>
                    <a:pt x="14272" y="16754"/>
                    <a:pt x="14510" y="16550"/>
                    <a:pt x="14510" y="16278"/>
                  </a:cubicBezTo>
                  <a:lnTo>
                    <a:pt x="14510" y="15836"/>
                  </a:lnTo>
                  <a:cubicBezTo>
                    <a:pt x="14510" y="15598"/>
                    <a:pt x="14272" y="15394"/>
                    <a:pt x="14035" y="15394"/>
                  </a:cubicBezTo>
                  <a:close/>
                  <a:moveTo>
                    <a:pt x="21816" y="15394"/>
                  </a:moveTo>
                  <a:cubicBezTo>
                    <a:pt x="21578" y="15394"/>
                    <a:pt x="21375" y="15598"/>
                    <a:pt x="21375" y="15836"/>
                  </a:cubicBezTo>
                  <a:lnTo>
                    <a:pt x="21375" y="16278"/>
                  </a:lnTo>
                  <a:cubicBezTo>
                    <a:pt x="21375" y="16550"/>
                    <a:pt x="21578" y="16754"/>
                    <a:pt x="21816" y="16754"/>
                  </a:cubicBezTo>
                  <a:cubicBezTo>
                    <a:pt x="22054" y="16754"/>
                    <a:pt x="22258" y="16550"/>
                    <a:pt x="22258" y="16278"/>
                  </a:cubicBezTo>
                  <a:lnTo>
                    <a:pt x="22258" y="15836"/>
                  </a:lnTo>
                  <a:cubicBezTo>
                    <a:pt x="22258" y="15598"/>
                    <a:pt x="22054" y="15394"/>
                    <a:pt x="21816" y="15394"/>
                  </a:cubicBezTo>
                  <a:close/>
                  <a:moveTo>
                    <a:pt x="14035" y="17399"/>
                  </a:moveTo>
                  <a:cubicBezTo>
                    <a:pt x="13797" y="17399"/>
                    <a:pt x="13593" y="17603"/>
                    <a:pt x="13593" y="17875"/>
                  </a:cubicBezTo>
                  <a:lnTo>
                    <a:pt x="13593" y="18317"/>
                  </a:lnTo>
                  <a:cubicBezTo>
                    <a:pt x="13593" y="18589"/>
                    <a:pt x="13797" y="18792"/>
                    <a:pt x="14035" y="18792"/>
                  </a:cubicBezTo>
                  <a:cubicBezTo>
                    <a:pt x="14272" y="18792"/>
                    <a:pt x="14510" y="18589"/>
                    <a:pt x="14510" y="18317"/>
                  </a:cubicBezTo>
                  <a:lnTo>
                    <a:pt x="14510" y="17875"/>
                  </a:lnTo>
                  <a:cubicBezTo>
                    <a:pt x="14510" y="17603"/>
                    <a:pt x="14272" y="17399"/>
                    <a:pt x="14035" y="17399"/>
                  </a:cubicBezTo>
                  <a:close/>
                  <a:moveTo>
                    <a:pt x="21816" y="17399"/>
                  </a:moveTo>
                  <a:cubicBezTo>
                    <a:pt x="21578" y="17399"/>
                    <a:pt x="21375" y="17603"/>
                    <a:pt x="21375" y="17875"/>
                  </a:cubicBezTo>
                  <a:lnTo>
                    <a:pt x="21375" y="18317"/>
                  </a:lnTo>
                  <a:cubicBezTo>
                    <a:pt x="21375" y="18589"/>
                    <a:pt x="21578" y="18792"/>
                    <a:pt x="21816" y="18792"/>
                  </a:cubicBezTo>
                  <a:cubicBezTo>
                    <a:pt x="22054" y="18792"/>
                    <a:pt x="22258" y="18589"/>
                    <a:pt x="22258" y="18317"/>
                  </a:cubicBezTo>
                  <a:lnTo>
                    <a:pt x="22258" y="17875"/>
                  </a:lnTo>
                  <a:cubicBezTo>
                    <a:pt x="22258" y="17603"/>
                    <a:pt x="22054" y="17399"/>
                    <a:pt x="21816" y="17399"/>
                  </a:cubicBezTo>
                  <a:close/>
                  <a:moveTo>
                    <a:pt x="14035" y="19438"/>
                  </a:moveTo>
                  <a:cubicBezTo>
                    <a:pt x="13797" y="19438"/>
                    <a:pt x="13593" y="19642"/>
                    <a:pt x="13593" y="19914"/>
                  </a:cubicBezTo>
                  <a:lnTo>
                    <a:pt x="13593" y="20356"/>
                  </a:lnTo>
                  <a:cubicBezTo>
                    <a:pt x="13593" y="20627"/>
                    <a:pt x="13797" y="20831"/>
                    <a:pt x="14035" y="20831"/>
                  </a:cubicBezTo>
                  <a:cubicBezTo>
                    <a:pt x="14272" y="20831"/>
                    <a:pt x="14510" y="20627"/>
                    <a:pt x="14510" y="20356"/>
                  </a:cubicBezTo>
                  <a:lnTo>
                    <a:pt x="14510" y="19914"/>
                  </a:lnTo>
                  <a:cubicBezTo>
                    <a:pt x="14510" y="19642"/>
                    <a:pt x="14272" y="19438"/>
                    <a:pt x="14035" y="19438"/>
                  </a:cubicBezTo>
                  <a:close/>
                  <a:moveTo>
                    <a:pt x="21816" y="19438"/>
                  </a:moveTo>
                  <a:cubicBezTo>
                    <a:pt x="21578" y="19438"/>
                    <a:pt x="21375" y="19642"/>
                    <a:pt x="21375" y="19914"/>
                  </a:cubicBezTo>
                  <a:lnTo>
                    <a:pt x="21375" y="20356"/>
                  </a:lnTo>
                  <a:cubicBezTo>
                    <a:pt x="21375" y="20627"/>
                    <a:pt x="21578" y="20831"/>
                    <a:pt x="21816" y="20831"/>
                  </a:cubicBezTo>
                  <a:cubicBezTo>
                    <a:pt x="22054" y="20831"/>
                    <a:pt x="22258" y="20627"/>
                    <a:pt x="22258" y="20356"/>
                  </a:cubicBezTo>
                  <a:lnTo>
                    <a:pt x="22258" y="19914"/>
                  </a:lnTo>
                  <a:cubicBezTo>
                    <a:pt x="22258" y="19642"/>
                    <a:pt x="22054" y="19438"/>
                    <a:pt x="21816" y="19438"/>
                  </a:cubicBezTo>
                  <a:close/>
                  <a:moveTo>
                    <a:pt x="14035" y="21477"/>
                  </a:moveTo>
                  <a:cubicBezTo>
                    <a:pt x="13797" y="21477"/>
                    <a:pt x="13593" y="21681"/>
                    <a:pt x="13593" y="21953"/>
                  </a:cubicBezTo>
                  <a:lnTo>
                    <a:pt x="13593" y="22395"/>
                  </a:lnTo>
                  <a:cubicBezTo>
                    <a:pt x="13593" y="22666"/>
                    <a:pt x="13797" y="22870"/>
                    <a:pt x="14035" y="22870"/>
                  </a:cubicBezTo>
                  <a:cubicBezTo>
                    <a:pt x="14272" y="22870"/>
                    <a:pt x="14510" y="22666"/>
                    <a:pt x="14510" y="22395"/>
                  </a:cubicBezTo>
                  <a:lnTo>
                    <a:pt x="14510" y="21953"/>
                  </a:lnTo>
                  <a:cubicBezTo>
                    <a:pt x="14510" y="21681"/>
                    <a:pt x="14272" y="21477"/>
                    <a:pt x="14035" y="21477"/>
                  </a:cubicBezTo>
                  <a:close/>
                  <a:moveTo>
                    <a:pt x="21816" y="21477"/>
                  </a:moveTo>
                  <a:cubicBezTo>
                    <a:pt x="21578" y="21477"/>
                    <a:pt x="21375" y="21681"/>
                    <a:pt x="21375" y="21953"/>
                  </a:cubicBezTo>
                  <a:lnTo>
                    <a:pt x="21375" y="22395"/>
                  </a:lnTo>
                  <a:cubicBezTo>
                    <a:pt x="21375" y="22666"/>
                    <a:pt x="21578" y="22870"/>
                    <a:pt x="21816" y="22870"/>
                  </a:cubicBezTo>
                  <a:cubicBezTo>
                    <a:pt x="22054" y="22870"/>
                    <a:pt x="22258" y="22666"/>
                    <a:pt x="22258" y="22395"/>
                  </a:cubicBezTo>
                  <a:lnTo>
                    <a:pt x="22258" y="21953"/>
                  </a:lnTo>
                  <a:cubicBezTo>
                    <a:pt x="22258" y="21681"/>
                    <a:pt x="22054" y="21477"/>
                    <a:pt x="21816" y="21477"/>
                  </a:cubicBezTo>
                  <a:close/>
                  <a:moveTo>
                    <a:pt x="14035" y="23516"/>
                  </a:moveTo>
                  <a:cubicBezTo>
                    <a:pt x="13797" y="23516"/>
                    <a:pt x="13593" y="23720"/>
                    <a:pt x="13593" y="23992"/>
                  </a:cubicBezTo>
                  <a:lnTo>
                    <a:pt x="13593" y="24433"/>
                  </a:lnTo>
                  <a:cubicBezTo>
                    <a:pt x="13593" y="24705"/>
                    <a:pt x="13797" y="24909"/>
                    <a:pt x="14035" y="24909"/>
                  </a:cubicBezTo>
                  <a:cubicBezTo>
                    <a:pt x="14272" y="24909"/>
                    <a:pt x="14510" y="24705"/>
                    <a:pt x="14510" y="24433"/>
                  </a:cubicBezTo>
                  <a:lnTo>
                    <a:pt x="14510" y="23992"/>
                  </a:lnTo>
                  <a:cubicBezTo>
                    <a:pt x="14510" y="23720"/>
                    <a:pt x="14272" y="23516"/>
                    <a:pt x="14035" y="23516"/>
                  </a:cubicBezTo>
                  <a:close/>
                  <a:moveTo>
                    <a:pt x="21816" y="23516"/>
                  </a:moveTo>
                  <a:cubicBezTo>
                    <a:pt x="21578" y="23516"/>
                    <a:pt x="21375" y="23720"/>
                    <a:pt x="21375" y="23992"/>
                  </a:cubicBezTo>
                  <a:lnTo>
                    <a:pt x="21375" y="24433"/>
                  </a:lnTo>
                  <a:cubicBezTo>
                    <a:pt x="21375" y="24705"/>
                    <a:pt x="21578" y="24909"/>
                    <a:pt x="21816" y="24909"/>
                  </a:cubicBezTo>
                  <a:cubicBezTo>
                    <a:pt x="22054" y="24909"/>
                    <a:pt x="22258" y="24705"/>
                    <a:pt x="22258" y="24433"/>
                  </a:cubicBezTo>
                  <a:lnTo>
                    <a:pt x="22258" y="23992"/>
                  </a:lnTo>
                  <a:cubicBezTo>
                    <a:pt x="22258" y="23720"/>
                    <a:pt x="22054" y="23516"/>
                    <a:pt x="21816" y="23516"/>
                  </a:cubicBezTo>
                  <a:close/>
                  <a:moveTo>
                    <a:pt x="14035" y="25555"/>
                  </a:moveTo>
                  <a:cubicBezTo>
                    <a:pt x="13797" y="25555"/>
                    <a:pt x="13593" y="25759"/>
                    <a:pt x="13593" y="26031"/>
                  </a:cubicBezTo>
                  <a:lnTo>
                    <a:pt x="13593" y="26472"/>
                  </a:lnTo>
                  <a:cubicBezTo>
                    <a:pt x="13593" y="26710"/>
                    <a:pt x="13797" y="26914"/>
                    <a:pt x="14035" y="26914"/>
                  </a:cubicBezTo>
                  <a:cubicBezTo>
                    <a:pt x="14272" y="26914"/>
                    <a:pt x="14510" y="26710"/>
                    <a:pt x="14510" y="26472"/>
                  </a:cubicBezTo>
                  <a:lnTo>
                    <a:pt x="14510" y="26031"/>
                  </a:lnTo>
                  <a:cubicBezTo>
                    <a:pt x="14510" y="25759"/>
                    <a:pt x="14272" y="25555"/>
                    <a:pt x="14035" y="25555"/>
                  </a:cubicBezTo>
                  <a:close/>
                  <a:moveTo>
                    <a:pt x="21816" y="25555"/>
                  </a:moveTo>
                  <a:cubicBezTo>
                    <a:pt x="21578" y="25555"/>
                    <a:pt x="21375" y="25759"/>
                    <a:pt x="21375" y="26031"/>
                  </a:cubicBezTo>
                  <a:lnTo>
                    <a:pt x="21375" y="26472"/>
                  </a:lnTo>
                  <a:cubicBezTo>
                    <a:pt x="21375" y="26710"/>
                    <a:pt x="21578" y="26914"/>
                    <a:pt x="21816" y="26914"/>
                  </a:cubicBezTo>
                  <a:cubicBezTo>
                    <a:pt x="22054" y="26914"/>
                    <a:pt x="22258" y="26710"/>
                    <a:pt x="22258" y="26472"/>
                  </a:cubicBezTo>
                  <a:lnTo>
                    <a:pt x="22258" y="26031"/>
                  </a:lnTo>
                  <a:cubicBezTo>
                    <a:pt x="22258" y="25759"/>
                    <a:pt x="22054" y="25555"/>
                    <a:pt x="21816" y="25555"/>
                  </a:cubicBezTo>
                  <a:close/>
                  <a:moveTo>
                    <a:pt x="14035" y="27594"/>
                  </a:moveTo>
                  <a:cubicBezTo>
                    <a:pt x="13797" y="27594"/>
                    <a:pt x="13593" y="27798"/>
                    <a:pt x="13593" y="28069"/>
                  </a:cubicBezTo>
                  <a:lnTo>
                    <a:pt x="13593" y="28511"/>
                  </a:lnTo>
                  <a:cubicBezTo>
                    <a:pt x="13593" y="28749"/>
                    <a:pt x="13797" y="28953"/>
                    <a:pt x="14035" y="28953"/>
                  </a:cubicBezTo>
                  <a:cubicBezTo>
                    <a:pt x="14272" y="28953"/>
                    <a:pt x="14510" y="28749"/>
                    <a:pt x="14510" y="28511"/>
                  </a:cubicBezTo>
                  <a:lnTo>
                    <a:pt x="14510" y="28069"/>
                  </a:lnTo>
                  <a:cubicBezTo>
                    <a:pt x="14510" y="27798"/>
                    <a:pt x="14272" y="27594"/>
                    <a:pt x="14035" y="27594"/>
                  </a:cubicBezTo>
                  <a:close/>
                  <a:moveTo>
                    <a:pt x="21816" y="27594"/>
                  </a:moveTo>
                  <a:cubicBezTo>
                    <a:pt x="21578" y="27594"/>
                    <a:pt x="21375" y="27798"/>
                    <a:pt x="21375" y="28069"/>
                  </a:cubicBezTo>
                  <a:lnTo>
                    <a:pt x="21375" y="28511"/>
                  </a:lnTo>
                  <a:cubicBezTo>
                    <a:pt x="21375" y="28749"/>
                    <a:pt x="21578" y="28953"/>
                    <a:pt x="21816" y="28953"/>
                  </a:cubicBezTo>
                  <a:cubicBezTo>
                    <a:pt x="22054" y="28953"/>
                    <a:pt x="22258" y="28749"/>
                    <a:pt x="22258" y="28511"/>
                  </a:cubicBezTo>
                  <a:lnTo>
                    <a:pt x="22258" y="28069"/>
                  </a:lnTo>
                  <a:cubicBezTo>
                    <a:pt x="22258" y="27798"/>
                    <a:pt x="22054" y="27594"/>
                    <a:pt x="21816" y="27594"/>
                  </a:cubicBezTo>
                  <a:close/>
                  <a:moveTo>
                    <a:pt x="14035" y="29633"/>
                  </a:moveTo>
                  <a:cubicBezTo>
                    <a:pt x="13797" y="29633"/>
                    <a:pt x="13593" y="29836"/>
                    <a:pt x="13593" y="30074"/>
                  </a:cubicBezTo>
                  <a:lnTo>
                    <a:pt x="13593" y="30550"/>
                  </a:lnTo>
                  <a:cubicBezTo>
                    <a:pt x="13593" y="30788"/>
                    <a:pt x="13797" y="30992"/>
                    <a:pt x="14035" y="30992"/>
                  </a:cubicBezTo>
                  <a:cubicBezTo>
                    <a:pt x="14272" y="30992"/>
                    <a:pt x="14510" y="30788"/>
                    <a:pt x="14510" y="30550"/>
                  </a:cubicBezTo>
                  <a:lnTo>
                    <a:pt x="14510" y="30074"/>
                  </a:lnTo>
                  <a:cubicBezTo>
                    <a:pt x="14510" y="29836"/>
                    <a:pt x="14272" y="29633"/>
                    <a:pt x="14035" y="29633"/>
                  </a:cubicBezTo>
                  <a:close/>
                  <a:moveTo>
                    <a:pt x="21816" y="29633"/>
                  </a:moveTo>
                  <a:cubicBezTo>
                    <a:pt x="21578" y="29633"/>
                    <a:pt x="21375" y="29836"/>
                    <a:pt x="21375" y="30074"/>
                  </a:cubicBezTo>
                  <a:lnTo>
                    <a:pt x="21375" y="30550"/>
                  </a:lnTo>
                  <a:cubicBezTo>
                    <a:pt x="21375" y="30788"/>
                    <a:pt x="21578" y="30992"/>
                    <a:pt x="21816" y="30992"/>
                  </a:cubicBezTo>
                  <a:cubicBezTo>
                    <a:pt x="22054" y="30992"/>
                    <a:pt x="22258" y="30788"/>
                    <a:pt x="22258" y="30550"/>
                  </a:cubicBezTo>
                  <a:lnTo>
                    <a:pt x="22258" y="30074"/>
                  </a:lnTo>
                  <a:cubicBezTo>
                    <a:pt x="22258" y="29836"/>
                    <a:pt x="22054" y="29633"/>
                    <a:pt x="21816" y="29633"/>
                  </a:cubicBezTo>
                  <a:close/>
                  <a:moveTo>
                    <a:pt x="14035" y="31671"/>
                  </a:moveTo>
                  <a:cubicBezTo>
                    <a:pt x="13797" y="31671"/>
                    <a:pt x="13593" y="31875"/>
                    <a:pt x="13593" y="32113"/>
                  </a:cubicBezTo>
                  <a:lnTo>
                    <a:pt x="13593" y="32589"/>
                  </a:lnTo>
                  <a:cubicBezTo>
                    <a:pt x="13593" y="32827"/>
                    <a:pt x="13797" y="33031"/>
                    <a:pt x="14035" y="33031"/>
                  </a:cubicBezTo>
                  <a:cubicBezTo>
                    <a:pt x="14272" y="33031"/>
                    <a:pt x="14510" y="32827"/>
                    <a:pt x="14510" y="32589"/>
                  </a:cubicBezTo>
                  <a:lnTo>
                    <a:pt x="14510" y="32113"/>
                  </a:lnTo>
                  <a:cubicBezTo>
                    <a:pt x="14510" y="31875"/>
                    <a:pt x="14272" y="31671"/>
                    <a:pt x="14035" y="31671"/>
                  </a:cubicBezTo>
                  <a:close/>
                  <a:moveTo>
                    <a:pt x="21816" y="31671"/>
                  </a:moveTo>
                  <a:cubicBezTo>
                    <a:pt x="21578" y="31671"/>
                    <a:pt x="21375" y="31875"/>
                    <a:pt x="21375" y="32113"/>
                  </a:cubicBezTo>
                  <a:lnTo>
                    <a:pt x="21375" y="32589"/>
                  </a:lnTo>
                  <a:cubicBezTo>
                    <a:pt x="21375" y="32827"/>
                    <a:pt x="21578" y="33031"/>
                    <a:pt x="21816" y="33031"/>
                  </a:cubicBezTo>
                  <a:cubicBezTo>
                    <a:pt x="22054" y="33031"/>
                    <a:pt x="22258" y="32827"/>
                    <a:pt x="22258" y="32589"/>
                  </a:cubicBezTo>
                  <a:lnTo>
                    <a:pt x="22258" y="32113"/>
                  </a:lnTo>
                  <a:cubicBezTo>
                    <a:pt x="22258" y="31875"/>
                    <a:pt x="22054" y="31671"/>
                    <a:pt x="21816" y="31671"/>
                  </a:cubicBezTo>
                  <a:close/>
                  <a:moveTo>
                    <a:pt x="14035" y="33710"/>
                  </a:moveTo>
                  <a:cubicBezTo>
                    <a:pt x="13797" y="33710"/>
                    <a:pt x="13593" y="33914"/>
                    <a:pt x="13593" y="34152"/>
                  </a:cubicBezTo>
                  <a:lnTo>
                    <a:pt x="13593" y="34628"/>
                  </a:lnTo>
                  <a:cubicBezTo>
                    <a:pt x="13593" y="34866"/>
                    <a:pt x="13797" y="35070"/>
                    <a:pt x="14035" y="35070"/>
                  </a:cubicBezTo>
                  <a:cubicBezTo>
                    <a:pt x="14272" y="35070"/>
                    <a:pt x="14510" y="34866"/>
                    <a:pt x="14510" y="34628"/>
                  </a:cubicBezTo>
                  <a:lnTo>
                    <a:pt x="14510" y="34152"/>
                  </a:lnTo>
                  <a:cubicBezTo>
                    <a:pt x="14510" y="33914"/>
                    <a:pt x="14272" y="33710"/>
                    <a:pt x="14035" y="33710"/>
                  </a:cubicBezTo>
                  <a:close/>
                  <a:moveTo>
                    <a:pt x="21816" y="33710"/>
                  </a:moveTo>
                  <a:cubicBezTo>
                    <a:pt x="21578" y="33710"/>
                    <a:pt x="21375" y="33914"/>
                    <a:pt x="21375" y="34152"/>
                  </a:cubicBezTo>
                  <a:lnTo>
                    <a:pt x="21375" y="34628"/>
                  </a:lnTo>
                  <a:cubicBezTo>
                    <a:pt x="21375" y="34866"/>
                    <a:pt x="21578" y="35070"/>
                    <a:pt x="21816" y="35070"/>
                  </a:cubicBezTo>
                  <a:cubicBezTo>
                    <a:pt x="22054" y="35070"/>
                    <a:pt x="22258" y="34866"/>
                    <a:pt x="22258" y="34628"/>
                  </a:cubicBezTo>
                  <a:lnTo>
                    <a:pt x="22258" y="34152"/>
                  </a:lnTo>
                  <a:cubicBezTo>
                    <a:pt x="22258" y="33914"/>
                    <a:pt x="22054" y="33710"/>
                    <a:pt x="21816" y="33710"/>
                  </a:cubicBezTo>
                  <a:close/>
                  <a:moveTo>
                    <a:pt x="14035" y="35749"/>
                  </a:moveTo>
                  <a:cubicBezTo>
                    <a:pt x="13797" y="35749"/>
                    <a:pt x="13593" y="35953"/>
                    <a:pt x="13593" y="36191"/>
                  </a:cubicBezTo>
                  <a:lnTo>
                    <a:pt x="13593" y="36667"/>
                  </a:lnTo>
                  <a:cubicBezTo>
                    <a:pt x="13593" y="36905"/>
                    <a:pt x="13797" y="37108"/>
                    <a:pt x="14035" y="37108"/>
                  </a:cubicBezTo>
                  <a:cubicBezTo>
                    <a:pt x="14272" y="37108"/>
                    <a:pt x="14510" y="36905"/>
                    <a:pt x="14510" y="36667"/>
                  </a:cubicBezTo>
                  <a:lnTo>
                    <a:pt x="14510" y="36191"/>
                  </a:lnTo>
                  <a:cubicBezTo>
                    <a:pt x="14510" y="35953"/>
                    <a:pt x="14272" y="35749"/>
                    <a:pt x="14035" y="35749"/>
                  </a:cubicBezTo>
                  <a:close/>
                  <a:moveTo>
                    <a:pt x="21816" y="35749"/>
                  </a:moveTo>
                  <a:cubicBezTo>
                    <a:pt x="21578" y="35749"/>
                    <a:pt x="21375" y="35953"/>
                    <a:pt x="21375" y="36191"/>
                  </a:cubicBezTo>
                  <a:lnTo>
                    <a:pt x="21375" y="36667"/>
                  </a:lnTo>
                  <a:cubicBezTo>
                    <a:pt x="21375" y="36905"/>
                    <a:pt x="21578" y="37108"/>
                    <a:pt x="21816" y="37108"/>
                  </a:cubicBezTo>
                  <a:cubicBezTo>
                    <a:pt x="22054" y="37108"/>
                    <a:pt x="22258" y="36905"/>
                    <a:pt x="22258" y="36667"/>
                  </a:cubicBezTo>
                  <a:lnTo>
                    <a:pt x="22258" y="36191"/>
                  </a:lnTo>
                  <a:cubicBezTo>
                    <a:pt x="22258" y="35953"/>
                    <a:pt x="22054" y="35749"/>
                    <a:pt x="21816" y="357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3"/>
            <p:cNvSpPr/>
            <p:nvPr/>
          </p:nvSpPr>
          <p:spPr>
            <a:xfrm>
              <a:off x="4489200" y="1876275"/>
              <a:ext cx="2179925" cy="487650"/>
            </a:xfrm>
            <a:custGeom>
              <a:avLst/>
              <a:gdLst/>
              <a:ahLst/>
              <a:cxnLst/>
              <a:rect l="l" t="t" r="r" b="b"/>
              <a:pathLst>
                <a:path w="87197" h="19506" extrusionOk="0">
                  <a:moveTo>
                    <a:pt x="38569" y="0"/>
                  </a:moveTo>
                  <a:lnTo>
                    <a:pt x="0" y="19098"/>
                  </a:lnTo>
                  <a:lnTo>
                    <a:pt x="204" y="19505"/>
                  </a:lnTo>
                  <a:lnTo>
                    <a:pt x="38773" y="408"/>
                  </a:lnTo>
                  <a:lnTo>
                    <a:pt x="38569" y="0"/>
                  </a:lnTo>
                  <a:close/>
                  <a:moveTo>
                    <a:pt x="48628" y="0"/>
                  </a:moveTo>
                  <a:lnTo>
                    <a:pt x="48424" y="408"/>
                  </a:lnTo>
                  <a:lnTo>
                    <a:pt x="86993" y="19505"/>
                  </a:lnTo>
                  <a:lnTo>
                    <a:pt x="87197" y="19098"/>
                  </a:lnTo>
                  <a:lnTo>
                    <a:pt x="486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3"/>
            <p:cNvSpPr/>
            <p:nvPr/>
          </p:nvSpPr>
          <p:spPr>
            <a:xfrm>
              <a:off x="4463700" y="2276400"/>
              <a:ext cx="2231750" cy="237900"/>
            </a:xfrm>
            <a:custGeom>
              <a:avLst/>
              <a:gdLst/>
              <a:ahLst/>
              <a:cxnLst/>
              <a:rect l="l" t="t" r="r" b="b"/>
              <a:pathLst>
                <a:path w="89270" h="9516" extrusionOk="0">
                  <a:moveTo>
                    <a:pt x="544" y="0"/>
                  </a:moveTo>
                  <a:cubicBezTo>
                    <a:pt x="239" y="0"/>
                    <a:pt x="1" y="272"/>
                    <a:pt x="1" y="578"/>
                  </a:cubicBezTo>
                  <a:lnTo>
                    <a:pt x="1" y="8937"/>
                  </a:lnTo>
                  <a:cubicBezTo>
                    <a:pt x="1" y="9243"/>
                    <a:pt x="239" y="9515"/>
                    <a:pt x="544" y="9515"/>
                  </a:cubicBezTo>
                  <a:cubicBezTo>
                    <a:pt x="884" y="9515"/>
                    <a:pt x="1122" y="9243"/>
                    <a:pt x="1122" y="8937"/>
                  </a:cubicBezTo>
                  <a:lnTo>
                    <a:pt x="1122" y="578"/>
                  </a:lnTo>
                  <a:cubicBezTo>
                    <a:pt x="1122" y="272"/>
                    <a:pt x="884" y="0"/>
                    <a:pt x="544" y="0"/>
                  </a:cubicBezTo>
                  <a:close/>
                  <a:moveTo>
                    <a:pt x="88692" y="0"/>
                  </a:moveTo>
                  <a:cubicBezTo>
                    <a:pt x="88386" y="0"/>
                    <a:pt x="88115" y="272"/>
                    <a:pt x="88115" y="578"/>
                  </a:cubicBezTo>
                  <a:lnTo>
                    <a:pt x="88115" y="8937"/>
                  </a:lnTo>
                  <a:cubicBezTo>
                    <a:pt x="88115" y="9243"/>
                    <a:pt x="88386" y="9515"/>
                    <a:pt x="88692" y="9515"/>
                  </a:cubicBezTo>
                  <a:cubicBezTo>
                    <a:pt x="88998" y="9515"/>
                    <a:pt x="89270" y="9243"/>
                    <a:pt x="89270" y="8937"/>
                  </a:cubicBezTo>
                  <a:lnTo>
                    <a:pt x="89270" y="578"/>
                  </a:lnTo>
                  <a:cubicBezTo>
                    <a:pt x="89270" y="272"/>
                    <a:pt x="88998" y="0"/>
                    <a:pt x="88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3"/>
            <p:cNvSpPr/>
            <p:nvPr/>
          </p:nvSpPr>
          <p:spPr>
            <a:xfrm>
              <a:off x="5579150" y="1135475"/>
              <a:ext cx="92625" cy="128300"/>
            </a:xfrm>
            <a:custGeom>
              <a:avLst/>
              <a:gdLst/>
              <a:ahLst/>
              <a:cxnLst/>
              <a:rect l="l" t="t" r="r" b="b"/>
              <a:pathLst>
                <a:path w="3705" h="5132" extrusionOk="0">
                  <a:moveTo>
                    <a:pt x="0" y="0"/>
                  </a:moveTo>
                  <a:lnTo>
                    <a:pt x="0" y="1326"/>
                  </a:lnTo>
                  <a:cubicBezTo>
                    <a:pt x="34" y="1326"/>
                    <a:pt x="68" y="1292"/>
                    <a:pt x="102" y="1292"/>
                  </a:cubicBezTo>
                  <a:cubicBezTo>
                    <a:pt x="374" y="1292"/>
                    <a:pt x="1258" y="1564"/>
                    <a:pt x="2345" y="4690"/>
                  </a:cubicBezTo>
                  <a:cubicBezTo>
                    <a:pt x="2447" y="4962"/>
                    <a:pt x="2685" y="5132"/>
                    <a:pt x="2957" y="5132"/>
                  </a:cubicBezTo>
                  <a:cubicBezTo>
                    <a:pt x="3025" y="5132"/>
                    <a:pt x="3093" y="5132"/>
                    <a:pt x="3161" y="5098"/>
                  </a:cubicBezTo>
                  <a:cubicBezTo>
                    <a:pt x="3534" y="4996"/>
                    <a:pt x="3704" y="4622"/>
                    <a:pt x="3568" y="4282"/>
                  </a:cubicBezTo>
                  <a:cubicBezTo>
                    <a:pt x="2583" y="1394"/>
                    <a:pt x="1462" y="0"/>
                    <a:pt x="1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617"/>
        <p:cNvGrpSpPr/>
        <p:nvPr/>
      </p:nvGrpSpPr>
      <p:grpSpPr>
        <a:xfrm>
          <a:off x="0" y="0"/>
          <a:ext cx="0" cy="0"/>
          <a:chOff x="0" y="0"/>
          <a:chExt cx="0" cy="0"/>
        </a:xfrm>
      </p:grpSpPr>
      <p:sp>
        <p:nvSpPr>
          <p:cNvPr id="618" name="Google Shape;618;p35"/>
          <p:cNvSpPr txBox="1">
            <a:spLocks noGrp="1"/>
          </p:cNvSpPr>
          <p:nvPr>
            <p:ph type="subTitle" idx="9"/>
          </p:nvPr>
        </p:nvSpPr>
        <p:spPr>
          <a:xfrm>
            <a:off x="558006" y="3209354"/>
            <a:ext cx="5644277"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0" lvl="0" indent="0" algn="l" rtl="0">
              <a:spcBef>
                <a:spcPts val="0"/>
              </a:spcBef>
              <a:spcAft>
                <a:spcPts val="0"/>
              </a:spcAft>
              <a:buNone/>
            </a:pPr>
            <a:endParaRPr lang="en" dirty="0"/>
          </a:p>
          <a:p>
            <a:pPr marL="342900" lvl="0" indent="-342900" algn="l" rtl="0">
              <a:spcBef>
                <a:spcPts val="0"/>
              </a:spcBef>
              <a:spcAft>
                <a:spcPts val="0"/>
              </a:spcAft>
              <a:buFont typeface="Wingdings" panose="05000000000000000000" pitchFamily="2" charset="2"/>
              <a:buChar char="Ø"/>
            </a:pPr>
            <a:r>
              <a:rPr lang="en" dirty="0"/>
              <a:t>Introduction</a:t>
            </a:r>
          </a:p>
          <a:p>
            <a:pPr marL="342900" lvl="0" indent="-342900" algn="l" rtl="0">
              <a:spcBef>
                <a:spcPts val="0"/>
              </a:spcBef>
              <a:spcAft>
                <a:spcPts val="0"/>
              </a:spcAft>
              <a:buFont typeface="Wingdings" panose="05000000000000000000" pitchFamily="2" charset="2"/>
              <a:buChar char="Ø"/>
            </a:pPr>
            <a:r>
              <a:rPr lang="en" dirty="0"/>
              <a:t>Business Overview</a:t>
            </a:r>
          </a:p>
          <a:p>
            <a:pPr marL="342900" lvl="0" indent="-342900" algn="l" rtl="0">
              <a:spcBef>
                <a:spcPts val="0"/>
              </a:spcBef>
              <a:spcAft>
                <a:spcPts val="0"/>
              </a:spcAft>
              <a:buFont typeface="Wingdings" panose="05000000000000000000" pitchFamily="2" charset="2"/>
              <a:buChar char="Ø"/>
            </a:pPr>
            <a:r>
              <a:rPr lang="en" dirty="0"/>
              <a:t>Project Scope</a:t>
            </a:r>
          </a:p>
          <a:p>
            <a:pPr marL="342900" lvl="0" indent="-342900" algn="l" rtl="0">
              <a:spcBef>
                <a:spcPts val="0"/>
              </a:spcBef>
              <a:spcAft>
                <a:spcPts val="0"/>
              </a:spcAft>
              <a:buFont typeface="Wingdings" panose="05000000000000000000" pitchFamily="2" charset="2"/>
              <a:buChar char="Ø"/>
            </a:pPr>
            <a:r>
              <a:rPr lang="en" dirty="0"/>
              <a:t>Challenges Faced</a:t>
            </a:r>
          </a:p>
          <a:p>
            <a:pPr marL="342900" lvl="0" indent="-342900" algn="l" rtl="0">
              <a:spcBef>
                <a:spcPts val="0"/>
              </a:spcBef>
              <a:spcAft>
                <a:spcPts val="0"/>
              </a:spcAft>
              <a:buFont typeface="Wingdings" panose="05000000000000000000" pitchFamily="2" charset="2"/>
              <a:buChar char="Ø"/>
            </a:pPr>
            <a:r>
              <a:rPr lang="en" dirty="0"/>
              <a:t>Startegic Recommendations</a:t>
            </a:r>
          </a:p>
          <a:p>
            <a:pPr marL="342900" lvl="0" indent="-342900" algn="l" rtl="0">
              <a:spcBef>
                <a:spcPts val="0"/>
              </a:spcBef>
              <a:spcAft>
                <a:spcPts val="0"/>
              </a:spcAft>
              <a:buFont typeface="Wingdings" panose="05000000000000000000" pitchFamily="2" charset="2"/>
              <a:buChar char="Ø"/>
            </a:pPr>
            <a:r>
              <a:rPr lang="en" dirty="0"/>
              <a:t>Conclusion</a:t>
            </a:r>
          </a:p>
        </p:txBody>
      </p:sp>
      <p:sp>
        <p:nvSpPr>
          <p:cNvPr id="627" name="Google Shape;627;p35"/>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a:t>
            </a:r>
            <a:r>
              <a:rPr lang="en" dirty="0">
                <a:solidFill>
                  <a:schemeClr val="dk2"/>
                </a:solidFill>
              </a:rPr>
              <a:t>contents</a:t>
            </a:r>
            <a:endParaRPr dirty="0">
              <a:solidFill>
                <a:schemeClr val="dk2"/>
              </a:solidFill>
            </a:endParaRPr>
          </a:p>
        </p:txBody>
      </p:sp>
      <p:grpSp>
        <p:nvGrpSpPr>
          <p:cNvPr id="631" name="Google Shape;631;p35"/>
          <p:cNvGrpSpPr/>
          <p:nvPr/>
        </p:nvGrpSpPr>
        <p:grpSpPr>
          <a:xfrm>
            <a:off x="6517259" y="2684488"/>
            <a:ext cx="2620733" cy="825706"/>
            <a:chOff x="3094115" y="1702226"/>
            <a:chExt cx="1678236" cy="528757"/>
          </a:xfrm>
        </p:grpSpPr>
        <p:sp>
          <p:nvSpPr>
            <p:cNvPr id="632" name="Google Shape;632;p35"/>
            <p:cNvSpPr/>
            <p:nvPr/>
          </p:nvSpPr>
          <p:spPr>
            <a:xfrm>
              <a:off x="4180954" y="2019367"/>
              <a:ext cx="434253" cy="211503"/>
            </a:xfrm>
            <a:custGeom>
              <a:avLst/>
              <a:gdLst/>
              <a:ahLst/>
              <a:cxnLst/>
              <a:rect l="l" t="t" r="r" b="b"/>
              <a:pathLst>
                <a:path w="3938" h="1918" extrusionOk="0">
                  <a:moveTo>
                    <a:pt x="1880" y="1"/>
                  </a:moveTo>
                  <a:cubicBezTo>
                    <a:pt x="1273" y="141"/>
                    <a:pt x="1" y="973"/>
                    <a:pt x="1" y="973"/>
                  </a:cubicBezTo>
                  <a:lnTo>
                    <a:pt x="3635" y="1918"/>
                  </a:lnTo>
                  <a:lnTo>
                    <a:pt x="3938" y="1737"/>
                  </a:lnTo>
                  <a:lnTo>
                    <a:pt x="1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5"/>
            <p:cNvSpPr/>
            <p:nvPr/>
          </p:nvSpPr>
          <p:spPr>
            <a:xfrm>
              <a:off x="3907700" y="1997754"/>
              <a:ext cx="719197" cy="213157"/>
            </a:xfrm>
            <a:custGeom>
              <a:avLst/>
              <a:gdLst/>
              <a:ahLst/>
              <a:cxnLst/>
              <a:rect l="l" t="t" r="r" b="b"/>
              <a:pathLst>
                <a:path w="6522" h="1933" extrusionOk="0">
                  <a:moveTo>
                    <a:pt x="4549" y="0"/>
                  </a:moveTo>
                  <a:lnTo>
                    <a:pt x="2426" y="530"/>
                  </a:lnTo>
                  <a:lnTo>
                    <a:pt x="1" y="1609"/>
                  </a:lnTo>
                  <a:cubicBezTo>
                    <a:pt x="1" y="1609"/>
                    <a:pt x="75" y="1619"/>
                    <a:pt x="223" y="1619"/>
                  </a:cubicBezTo>
                  <a:cubicBezTo>
                    <a:pt x="572" y="1619"/>
                    <a:pt x="1328" y="1561"/>
                    <a:pt x="2479" y="1169"/>
                  </a:cubicBezTo>
                  <a:cubicBezTo>
                    <a:pt x="3345" y="873"/>
                    <a:pt x="3872" y="565"/>
                    <a:pt x="4178" y="340"/>
                  </a:cubicBezTo>
                  <a:lnTo>
                    <a:pt x="6416" y="1933"/>
                  </a:lnTo>
                  <a:lnTo>
                    <a:pt x="6522" y="1867"/>
                  </a:lnTo>
                  <a:lnTo>
                    <a:pt x="4358" y="197"/>
                  </a:lnTo>
                  <a:cubicBezTo>
                    <a:pt x="4496" y="75"/>
                    <a:pt x="454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5"/>
            <p:cNvSpPr/>
            <p:nvPr/>
          </p:nvSpPr>
          <p:spPr>
            <a:xfrm>
              <a:off x="3347079" y="1779416"/>
              <a:ext cx="309204" cy="334236"/>
            </a:xfrm>
            <a:custGeom>
              <a:avLst/>
              <a:gdLst/>
              <a:ahLst/>
              <a:cxnLst/>
              <a:rect l="l" t="t" r="r" b="b"/>
              <a:pathLst>
                <a:path w="2804" h="3031" extrusionOk="0">
                  <a:moveTo>
                    <a:pt x="551" y="0"/>
                  </a:moveTo>
                  <a:cubicBezTo>
                    <a:pt x="496" y="0"/>
                    <a:pt x="440" y="12"/>
                    <a:pt x="387" y="35"/>
                  </a:cubicBezTo>
                  <a:lnTo>
                    <a:pt x="1" y="213"/>
                  </a:lnTo>
                  <a:lnTo>
                    <a:pt x="659" y="3031"/>
                  </a:lnTo>
                  <a:lnTo>
                    <a:pt x="2803" y="2211"/>
                  </a:lnTo>
                  <a:cubicBezTo>
                    <a:pt x="2803" y="2211"/>
                    <a:pt x="2361" y="2192"/>
                    <a:pt x="1828" y="1494"/>
                  </a:cubicBezTo>
                  <a:cubicBezTo>
                    <a:pt x="1478" y="1036"/>
                    <a:pt x="1098" y="490"/>
                    <a:pt x="877" y="169"/>
                  </a:cubicBezTo>
                  <a:cubicBezTo>
                    <a:pt x="801" y="61"/>
                    <a:pt x="678" y="0"/>
                    <a:pt x="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5"/>
            <p:cNvSpPr/>
            <p:nvPr/>
          </p:nvSpPr>
          <p:spPr>
            <a:xfrm>
              <a:off x="3316864" y="1702226"/>
              <a:ext cx="1455487" cy="528757"/>
            </a:xfrm>
            <a:custGeom>
              <a:avLst/>
              <a:gdLst/>
              <a:ahLst/>
              <a:cxnLst/>
              <a:rect l="l" t="t" r="r" b="b"/>
              <a:pathLst>
                <a:path w="13199" h="4795" extrusionOk="0">
                  <a:moveTo>
                    <a:pt x="11468" y="1"/>
                  </a:moveTo>
                  <a:cubicBezTo>
                    <a:pt x="11149" y="1"/>
                    <a:pt x="10730" y="69"/>
                    <a:pt x="10184" y="265"/>
                  </a:cubicBezTo>
                  <a:cubicBezTo>
                    <a:pt x="7930" y="1044"/>
                    <a:pt x="933" y="3731"/>
                    <a:pt x="933" y="3731"/>
                  </a:cubicBezTo>
                  <a:lnTo>
                    <a:pt x="1" y="4547"/>
                  </a:lnTo>
                  <a:lnTo>
                    <a:pt x="1" y="4794"/>
                  </a:lnTo>
                  <a:cubicBezTo>
                    <a:pt x="1" y="4794"/>
                    <a:pt x="61" y="4794"/>
                    <a:pt x="168" y="4794"/>
                  </a:cubicBezTo>
                  <a:cubicBezTo>
                    <a:pt x="826" y="4794"/>
                    <a:pt x="3268" y="4778"/>
                    <a:pt x="4573" y="4547"/>
                  </a:cubicBezTo>
                  <a:cubicBezTo>
                    <a:pt x="12784" y="1876"/>
                    <a:pt x="13198" y="1137"/>
                    <a:pt x="13108" y="742"/>
                  </a:cubicBezTo>
                  <a:cubicBezTo>
                    <a:pt x="13039" y="427"/>
                    <a:pt x="12416" y="374"/>
                    <a:pt x="12416" y="374"/>
                  </a:cubicBezTo>
                  <a:cubicBezTo>
                    <a:pt x="12416" y="374"/>
                    <a:pt x="12214" y="1"/>
                    <a:pt x="1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5"/>
            <p:cNvSpPr/>
            <p:nvPr/>
          </p:nvSpPr>
          <p:spPr>
            <a:xfrm>
              <a:off x="3818380" y="1868515"/>
              <a:ext cx="110" cy="110"/>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5"/>
            <p:cNvSpPr/>
            <p:nvPr/>
          </p:nvSpPr>
          <p:spPr>
            <a:xfrm>
              <a:off x="3139878" y="1759236"/>
              <a:ext cx="857369" cy="260243"/>
            </a:xfrm>
            <a:custGeom>
              <a:avLst/>
              <a:gdLst/>
              <a:ahLst/>
              <a:cxnLst/>
              <a:rect l="l" t="t" r="r" b="b"/>
              <a:pathLst>
                <a:path w="7775" h="2360" extrusionOk="0">
                  <a:moveTo>
                    <a:pt x="586" y="0"/>
                  </a:moveTo>
                  <a:lnTo>
                    <a:pt x="0" y="147"/>
                  </a:lnTo>
                  <a:lnTo>
                    <a:pt x="6450" y="2360"/>
                  </a:lnTo>
                  <a:lnTo>
                    <a:pt x="7774" y="1474"/>
                  </a:lnTo>
                  <a:lnTo>
                    <a:pt x="5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5"/>
            <p:cNvSpPr/>
            <p:nvPr/>
          </p:nvSpPr>
          <p:spPr>
            <a:xfrm>
              <a:off x="3177701" y="1759236"/>
              <a:ext cx="845680" cy="173348"/>
            </a:xfrm>
            <a:custGeom>
              <a:avLst/>
              <a:gdLst/>
              <a:ahLst/>
              <a:cxnLst/>
              <a:rect l="l" t="t" r="r" b="b"/>
              <a:pathLst>
                <a:path w="7669" h="1572" extrusionOk="0">
                  <a:moveTo>
                    <a:pt x="243" y="0"/>
                  </a:moveTo>
                  <a:lnTo>
                    <a:pt x="0" y="81"/>
                  </a:lnTo>
                  <a:lnTo>
                    <a:pt x="7288" y="1571"/>
                  </a:lnTo>
                  <a:lnTo>
                    <a:pt x="7668" y="1319"/>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5"/>
            <p:cNvSpPr/>
            <p:nvPr/>
          </p:nvSpPr>
          <p:spPr>
            <a:xfrm>
              <a:off x="3848595" y="1883292"/>
              <a:ext cx="263110" cy="176215"/>
            </a:xfrm>
            <a:custGeom>
              <a:avLst/>
              <a:gdLst/>
              <a:ahLst/>
              <a:cxnLst/>
              <a:rect l="l" t="t" r="r" b="b"/>
              <a:pathLst>
                <a:path w="2386" h="1598" extrusionOk="0">
                  <a:moveTo>
                    <a:pt x="2123" y="0"/>
                  </a:moveTo>
                  <a:cubicBezTo>
                    <a:pt x="2123" y="0"/>
                    <a:pt x="873" y="371"/>
                    <a:pt x="132" y="1020"/>
                  </a:cubicBezTo>
                  <a:cubicBezTo>
                    <a:pt x="38" y="1101"/>
                    <a:pt x="1" y="1232"/>
                    <a:pt x="35" y="1353"/>
                  </a:cubicBezTo>
                  <a:cubicBezTo>
                    <a:pt x="35" y="1356"/>
                    <a:pt x="35" y="1359"/>
                    <a:pt x="35" y="1363"/>
                  </a:cubicBezTo>
                  <a:cubicBezTo>
                    <a:pt x="76" y="1502"/>
                    <a:pt x="203" y="1598"/>
                    <a:pt x="346" y="1598"/>
                  </a:cubicBezTo>
                  <a:cubicBezTo>
                    <a:pt x="356" y="1598"/>
                    <a:pt x="367" y="1597"/>
                    <a:pt x="378" y="1596"/>
                  </a:cubicBezTo>
                  <a:cubicBezTo>
                    <a:pt x="771" y="1559"/>
                    <a:pt x="1650" y="1437"/>
                    <a:pt x="2385" y="1098"/>
                  </a:cubicBezTo>
                  <a:cubicBezTo>
                    <a:pt x="2148" y="147"/>
                    <a:pt x="2123" y="0"/>
                    <a:pt x="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5"/>
            <p:cNvSpPr/>
            <p:nvPr/>
          </p:nvSpPr>
          <p:spPr>
            <a:xfrm>
              <a:off x="3094115" y="1709393"/>
              <a:ext cx="1587814" cy="472077"/>
            </a:xfrm>
            <a:custGeom>
              <a:avLst/>
              <a:gdLst/>
              <a:ahLst/>
              <a:cxnLst/>
              <a:rect l="l" t="t" r="r" b="b"/>
              <a:pathLst>
                <a:path w="14399" h="4281" extrusionOk="0">
                  <a:moveTo>
                    <a:pt x="13968" y="0"/>
                  </a:moveTo>
                  <a:cubicBezTo>
                    <a:pt x="13816" y="31"/>
                    <a:pt x="13644" y="72"/>
                    <a:pt x="13557" y="103"/>
                  </a:cubicBezTo>
                  <a:cubicBezTo>
                    <a:pt x="13370" y="165"/>
                    <a:pt x="13345" y="175"/>
                    <a:pt x="13189" y="452"/>
                  </a:cubicBezTo>
                  <a:cubicBezTo>
                    <a:pt x="13660" y="271"/>
                    <a:pt x="14398" y="256"/>
                    <a:pt x="14398" y="256"/>
                  </a:cubicBezTo>
                  <a:cubicBezTo>
                    <a:pt x="14342" y="190"/>
                    <a:pt x="14211" y="72"/>
                    <a:pt x="13968" y="0"/>
                  </a:cubicBezTo>
                  <a:close/>
                  <a:moveTo>
                    <a:pt x="11724" y="599"/>
                  </a:moveTo>
                  <a:cubicBezTo>
                    <a:pt x="11680" y="599"/>
                    <a:pt x="11646" y="636"/>
                    <a:pt x="11646" y="680"/>
                  </a:cubicBezTo>
                  <a:lnTo>
                    <a:pt x="11646" y="792"/>
                  </a:lnTo>
                  <a:cubicBezTo>
                    <a:pt x="11646" y="836"/>
                    <a:pt x="11680" y="870"/>
                    <a:pt x="11724" y="870"/>
                  </a:cubicBezTo>
                  <a:cubicBezTo>
                    <a:pt x="11771" y="870"/>
                    <a:pt x="11805" y="836"/>
                    <a:pt x="11805" y="792"/>
                  </a:cubicBezTo>
                  <a:lnTo>
                    <a:pt x="11805" y="680"/>
                  </a:lnTo>
                  <a:cubicBezTo>
                    <a:pt x="11805" y="636"/>
                    <a:pt x="11771" y="599"/>
                    <a:pt x="11724" y="599"/>
                  </a:cubicBezTo>
                  <a:close/>
                  <a:moveTo>
                    <a:pt x="11369" y="736"/>
                  </a:moveTo>
                  <a:cubicBezTo>
                    <a:pt x="11325" y="736"/>
                    <a:pt x="11291" y="770"/>
                    <a:pt x="11291" y="814"/>
                  </a:cubicBezTo>
                  <a:lnTo>
                    <a:pt x="11291" y="926"/>
                  </a:lnTo>
                  <a:cubicBezTo>
                    <a:pt x="11291" y="973"/>
                    <a:pt x="11325" y="1007"/>
                    <a:pt x="11369" y="1007"/>
                  </a:cubicBezTo>
                  <a:cubicBezTo>
                    <a:pt x="11415" y="1007"/>
                    <a:pt x="11450" y="973"/>
                    <a:pt x="11450" y="926"/>
                  </a:cubicBezTo>
                  <a:lnTo>
                    <a:pt x="11450" y="814"/>
                  </a:lnTo>
                  <a:cubicBezTo>
                    <a:pt x="11450" y="770"/>
                    <a:pt x="11415" y="736"/>
                    <a:pt x="11369" y="736"/>
                  </a:cubicBezTo>
                  <a:close/>
                  <a:moveTo>
                    <a:pt x="11013" y="870"/>
                  </a:moveTo>
                  <a:cubicBezTo>
                    <a:pt x="10970" y="870"/>
                    <a:pt x="10935" y="907"/>
                    <a:pt x="10935" y="951"/>
                  </a:cubicBezTo>
                  <a:lnTo>
                    <a:pt x="10935" y="1063"/>
                  </a:lnTo>
                  <a:cubicBezTo>
                    <a:pt x="10935" y="1107"/>
                    <a:pt x="10970" y="1144"/>
                    <a:pt x="11013" y="1144"/>
                  </a:cubicBezTo>
                  <a:cubicBezTo>
                    <a:pt x="11057" y="1144"/>
                    <a:pt x="11094" y="1107"/>
                    <a:pt x="11094" y="1063"/>
                  </a:cubicBezTo>
                  <a:lnTo>
                    <a:pt x="11094" y="951"/>
                  </a:lnTo>
                  <a:cubicBezTo>
                    <a:pt x="11094" y="907"/>
                    <a:pt x="11057" y="870"/>
                    <a:pt x="11013" y="870"/>
                  </a:cubicBezTo>
                  <a:close/>
                  <a:moveTo>
                    <a:pt x="10658" y="966"/>
                  </a:moveTo>
                  <a:cubicBezTo>
                    <a:pt x="10614" y="966"/>
                    <a:pt x="10577" y="1001"/>
                    <a:pt x="10577" y="1044"/>
                  </a:cubicBezTo>
                  <a:lnTo>
                    <a:pt x="10577" y="1157"/>
                  </a:lnTo>
                  <a:cubicBezTo>
                    <a:pt x="10577" y="1200"/>
                    <a:pt x="10614" y="1238"/>
                    <a:pt x="10658" y="1238"/>
                  </a:cubicBezTo>
                  <a:cubicBezTo>
                    <a:pt x="10702" y="1238"/>
                    <a:pt x="10739" y="1200"/>
                    <a:pt x="10739" y="1157"/>
                  </a:cubicBezTo>
                  <a:lnTo>
                    <a:pt x="10739" y="1044"/>
                  </a:lnTo>
                  <a:cubicBezTo>
                    <a:pt x="10739" y="1001"/>
                    <a:pt x="10702" y="966"/>
                    <a:pt x="10658" y="966"/>
                  </a:cubicBezTo>
                  <a:close/>
                  <a:moveTo>
                    <a:pt x="10303" y="1100"/>
                  </a:moveTo>
                  <a:cubicBezTo>
                    <a:pt x="10259" y="1100"/>
                    <a:pt x="10222" y="1138"/>
                    <a:pt x="10222" y="1182"/>
                  </a:cubicBezTo>
                  <a:lnTo>
                    <a:pt x="10222" y="1294"/>
                  </a:lnTo>
                  <a:cubicBezTo>
                    <a:pt x="10222" y="1337"/>
                    <a:pt x="10259" y="1375"/>
                    <a:pt x="10303" y="1375"/>
                  </a:cubicBezTo>
                  <a:cubicBezTo>
                    <a:pt x="10346" y="1375"/>
                    <a:pt x="10384" y="1337"/>
                    <a:pt x="10384" y="1294"/>
                  </a:cubicBezTo>
                  <a:lnTo>
                    <a:pt x="10384" y="1182"/>
                  </a:lnTo>
                  <a:cubicBezTo>
                    <a:pt x="10384" y="1138"/>
                    <a:pt x="10346" y="1100"/>
                    <a:pt x="10303" y="1100"/>
                  </a:cubicBezTo>
                  <a:close/>
                  <a:moveTo>
                    <a:pt x="9947" y="1238"/>
                  </a:moveTo>
                  <a:cubicBezTo>
                    <a:pt x="9904" y="1238"/>
                    <a:pt x="9866" y="1272"/>
                    <a:pt x="9866" y="1319"/>
                  </a:cubicBezTo>
                  <a:lnTo>
                    <a:pt x="9866" y="1431"/>
                  </a:lnTo>
                  <a:cubicBezTo>
                    <a:pt x="9866" y="1475"/>
                    <a:pt x="9904" y="1509"/>
                    <a:pt x="9947" y="1509"/>
                  </a:cubicBezTo>
                  <a:cubicBezTo>
                    <a:pt x="9991" y="1509"/>
                    <a:pt x="10028" y="1475"/>
                    <a:pt x="10028" y="1431"/>
                  </a:cubicBezTo>
                  <a:lnTo>
                    <a:pt x="10028" y="1319"/>
                  </a:lnTo>
                  <a:cubicBezTo>
                    <a:pt x="10028" y="1272"/>
                    <a:pt x="9991" y="1238"/>
                    <a:pt x="9947" y="1238"/>
                  </a:cubicBezTo>
                  <a:close/>
                  <a:moveTo>
                    <a:pt x="9592" y="1369"/>
                  </a:moveTo>
                  <a:cubicBezTo>
                    <a:pt x="9548" y="1369"/>
                    <a:pt x="9511" y="1406"/>
                    <a:pt x="9511" y="1450"/>
                  </a:cubicBezTo>
                  <a:lnTo>
                    <a:pt x="9511" y="1562"/>
                  </a:lnTo>
                  <a:cubicBezTo>
                    <a:pt x="9511" y="1605"/>
                    <a:pt x="9548" y="1643"/>
                    <a:pt x="9592" y="1643"/>
                  </a:cubicBezTo>
                  <a:cubicBezTo>
                    <a:pt x="9636" y="1643"/>
                    <a:pt x="9673" y="1605"/>
                    <a:pt x="9673" y="1562"/>
                  </a:cubicBezTo>
                  <a:lnTo>
                    <a:pt x="9673" y="1450"/>
                  </a:lnTo>
                  <a:cubicBezTo>
                    <a:pt x="9673" y="1406"/>
                    <a:pt x="9636" y="1369"/>
                    <a:pt x="9592" y="1369"/>
                  </a:cubicBezTo>
                  <a:close/>
                  <a:moveTo>
                    <a:pt x="9055" y="1708"/>
                  </a:moveTo>
                  <a:cubicBezTo>
                    <a:pt x="9045" y="1708"/>
                    <a:pt x="9035" y="1709"/>
                    <a:pt x="9025" y="1711"/>
                  </a:cubicBezTo>
                  <a:cubicBezTo>
                    <a:pt x="8888" y="1739"/>
                    <a:pt x="8819" y="1948"/>
                    <a:pt x="8869" y="2179"/>
                  </a:cubicBezTo>
                  <a:cubicBezTo>
                    <a:pt x="8912" y="2392"/>
                    <a:pt x="9043" y="2550"/>
                    <a:pt x="9172" y="2550"/>
                  </a:cubicBezTo>
                  <a:cubicBezTo>
                    <a:pt x="9182" y="2550"/>
                    <a:pt x="9192" y="2549"/>
                    <a:pt x="9202" y="2547"/>
                  </a:cubicBezTo>
                  <a:cubicBezTo>
                    <a:pt x="9336" y="2519"/>
                    <a:pt x="9405" y="2307"/>
                    <a:pt x="9358" y="2076"/>
                  </a:cubicBezTo>
                  <a:cubicBezTo>
                    <a:pt x="9312" y="1863"/>
                    <a:pt x="9181" y="1708"/>
                    <a:pt x="9055" y="1708"/>
                  </a:cubicBezTo>
                  <a:close/>
                  <a:moveTo>
                    <a:pt x="6035" y="2675"/>
                  </a:moveTo>
                  <a:cubicBezTo>
                    <a:pt x="5992" y="2675"/>
                    <a:pt x="5957" y="2709"/>
                    <a:pt x="5957" y="2756"/>
                  </a:cubicBezTo>
                  <a:lnTo>
                    <a:pt x="5957" y="2868"/>
                  </a:lnTo>
                  <a:cubicBezTo>
                    <a:pt x="5957" y="2911"/>
                    <a:pt x="5992" y="2946"/>
                    <a:pt x="6035" y="2946"/>
                  </a:cubicBezTo>
                  <a:cubicBezTo>
                    <a:pt x="6082" y="2946"/>
                    <a:pt x="6116" y="2911"/>
                    <a:pt x="6116" y="2868"/>
                  </a:cubicBezTo>
                  <a:lnTo>
                    <a:pt x="6116" y="2756"/>
                  </a:lnTo>
                  <a:cubicBezTo>
                    <a:pt x="6116" y="2709"/>
                    <a:pt x="6082" y="2675"/>
                    <a:pt x="6035" y="2675"/>
                  </a:cubicBezTo>
                  <a:close/>
                  <a:moveTo>
                    <a:pt x="5680" y="2812"/>
                  </a:moveTo>
                  <a:cubicBezTo>
                    <a:pt x="5636" y="2812"/>
                    <a:pt x="5602" y="2846"/>
                    <a:pt x="5602" y="2890"/>
                  </a:cubicBezTo>
                  <a:lnTo>
                    <a:pt x="5602" y="3002"/>
                  </a:lnTo>
                  <a:cubicBezTo>
                    <a:pt x="5602" y="3046"/>
                    <a:pt x="5636" y="3083"/>
                    <a:pt x="5680" y="3083"/>
                  </a:cubicBezTo>
                  <a:cubicBezTo>
                    <a:pt x="5724" y="3083"/>
                    <a:pt x="5761" y="3046"/>
                    <a:pt x="5761" y="3002"/>
                  </a:cubicBezTo>
                  <a:lnTo>
                    <a:pt x="5761" y="2890"/>
                  </a:lnTo>
                  <a:cubicBezTo>
                    <a:pt x="5761" y="2846"/>
                    <a:pt x="5724" y="2812"/>
                    <a:pt x="5680" y="2812"/>
                  </a:cubicBezTo>
                  <a:close/>
                  <a:moveTo>
                    <a:pt x="5325" y="2946"/>
                  </a:moveTo>
                  <a:cubicBezTo>
                    <a:pt x="5281" y="2946"/>
                    <a:pt x="5244" y="2983"/>
                    <a:pt x="5244" y="3027"/>
                  </a:cubicBezTo>
                  <a:lnTo>
                    <a:pt x="5244" y="3139"/>
                  </a:lnTo>
                  <a:cubicBezTo>
                    <a:pt x="5244" y="3183"/>
                    <a:pt x="5281" y="3220"/>
                    <a:pt x="5325" y="3220"/>
                  </a:cubicBezTo>
                  <a:cubicBezTo>
                    <a:pt x="5368" y="3220"/>
                    <a:pt x="5406" y="3183"/>
                    <a:pt x="5406" y="3139"/>
                  </a:cubicBezTo>
                  <a:lnTo>
                    <a:pt x="5406" y="3027"/>
                  </a:lnTo>
                  <a:cubicBezTo>
                    <a:pt x="5406" y="2983"/>
                    <a:pt x="5368" y="2946"/>
                    <a:pt x="5325" y="2946"/>
                  </a:cubicBezTo>
                  <a:close/>
                  <a:moveTo>
                    <a:pt x="581" y="3304"/>
                  </a:moveTo>
                  <a:cubicBezTo>
                    <a:pt x="511" y="3304"/>
                    <a:pt x="441" y="3319"/>
                    <a:pt x="378" y="3348"/>
                  </a:cubicBezTo>
                  <a:lnTo>
                    <a:pt x="38" y="3491"/>
                  </a:lnTo>
                  <a:cubicBezTo>
                    <a:pt x="1" y="3507"/>
                    <a:pt x="4" y="3563"/>
                    <a:pt x="44" y="3572"/>
                  </a:cubicBezTo>
                  <a:lnTo>
                    <a:pt x="2398" y="4280"/>
                  </a:lnTo>
                  <a:cubicBezTo>
                    <a:pt x="2398" y="4280"/>
                    <a:pt x="2404" y="4280"/>
                    <a:pt x="2417" y="4280"/>
                  </a:cubicBezTo>
                  <a:cubicBezTo>
                    <a:pt x="2542" y="4280"/>
                    <a:pt x="3269" y="4259"/>
                    <a:pt x="3601" y="3790"/>
                  </a:cubicBezTo>
                  <a:lnTo>
                    <a:pt x="662" y="3310"/>
                  </a:lnTo>
                  <a:cubicBezTo>
                    <a:pt x="635" y="3306"/>
                    <a:pt x="608" y="3304"/>
                    <a:pt x="581" y="33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5"/>
            <p:cNvSpPr/>
            <p:nvPr/>
          </p:nvSpPr>
          <p:spPr>
            <a:xfrm>
              <a:off x="4336657" y="2038334"/>
              <a:ext cx="263110" cy="176215"/>
            </a:xfrm>
            <a:custGeom>
              <a:avLst/>
              <a:gdLst/>
              <a:ahLst/>
              <a:cxnLst/>
              <a:rect l="l" t="t" r="r" b="b"/>
              <a:pathLst>
                <a:path w="2386" h="1598" extrusionOk="0">
                  <a:moveTo>
                    <a:pt x="2121" y="0"/>
                  </a:moveTo>
                  <a:cubicBezTo>
                    <a:pt x="2121" y="0"/>
                    <a:pt x="874" y="371"/>
                    <a:pt x="132" y="1019"/>
                  </a:cubicBezTo>
                  <a:cubicBezTo>
                    <a:pt x="35" y="1104"/>
                    <a:pt x="1" y="1235"/>
                    <a:pt x="32" y="1356"/>
                  </a:cubicBezTo>
                  <a:cubicBezTo>
                    <a:pt x="35" y="1356"/>
                    <a:pt x="35" y="1359"/>
                    <a:pt x="35" y="1362"/>
                  </a:cubicBezTo>
                  <a:cubicBezTo>
                    <a:pt x="76" y="1502"/>
                    <a:pt x="203" y="1598"/>
                    <a:pt x="346" y="1598"/>
                  </a:cubicBezTo>
                  <a:cubicBezTo>
                    <a:pt x="357" y="1598"/>
                    <a:pt x="367" y="1597"/>
                    <a:pt x="378" y="1596"/>
                  </a:cubicBezTo>
                  <a:cubicBezTo>
                    <a:pt x="768" y="1559"/>
                    <a:pt x="1650" y="1437"/>
                    <a:pt x="2385" y="1097"/>
                  </a:cubicBezTo>
                  <a:cubicBezTo>
                    <a:pt x="2149" y="147"/>
                    <a:pt x="2121"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5"/>
            <p:cNvSpPr/>
            <p:nvPr/>
          </p:nvSpPr>
          <p:spPr>
            <a:xfrm>
              <a:off x="3316864" y="1714466"/>
              <a:ext cx="1455487" cy="516516"/>
            </a:xfrm>
            <a:custGeom>
              <a:avLst/>
              <a:gdLst/>
              <a:ahLst/>
              <a:cxnLst/>
              <a:rect l="l" t="t" r="r" b="b"/>
              <a:pathLst>
                <a:path w="13199" h="4684" extrusionOk="0">
                  <a:moveTo>
                    <a:pt x="10677" y="1"/>
                  </a:moveTo>
                  <a:lnTo>
                    <a:pt x="10677" y="1"/>
                  </a:lnTo>
                  <a:cubicBezTo>
                    <a:pt x="10533" y="38"/>
                    <a:pt x="10380" y="85"/>
                    <a:pt x="10212" y="144"/>
                  </a:cubicBezTo>
                  <a:cubicBezTo>
                    <a:pt x="10000" y="257"/>
                    <a:pt x="10059" y="955"/>
                    <a:pt x="10106" y="1104"/>
                  </a:cubicBezTo>
                  <a:lnTo>
                    <a:pt x="10546" y="958"/>
                  </a:lnTo>
                  <a:cubicBezTo>
                    <a:pt x="10511" y="481"/>
                    <a:pt x="10677" y="4"/>
                    <a:pt x="10677" y="1"/>
                  </a:cubicBezTo>
                  <a:close/>
                  <a:moveTo>
                    <a:pt x="5141" y="2401"/>
                  </a:moveTo>
                  <a:lnTo>
                    <a:pt x="5141" y="2401"/>
                  </a:lnTo>
                  <a:cubicBezTo>
                    <a:pt x="5075" y="2448"/>
                    <a:pt x="5013" y="2498"/>
                    <a:pt x="4954" y="2551"/>
                  </a:cubicBezTo>
                  <a:cubicBezTo>
                    <a:pt x="4860" y="2632"/>
                    <a:pt x="4823" y="2763"/>
                    <a:pt x="4857" y="2884"/>
                  </a:cubicBezTo>
                  <a:cubicBezTo>
                    <a:pt x="4857" y="2887"/>
                    <a:pt x="4857" y="2890"/>
                    <a:pt x="4857" y="2894"/>
                  </a:cubicBezTo>
                  <a:cubicBezTo>
                    <a:pt x="4898" y="3033"/>
                    <a:pt x="5025" y="3129"/>
                    <a:pt x="5168" y="3129"/>
                  </a:cubicBezTo>
                  <a:cubicBezTo>
                    <a:pt x="5178" y="3129"/>
                    <a:pt x="5189" y="3128"/>
                    <a:pt x="5200" y="3127"/>
                  </a:cubicBezTo>
                  <a:cubicBezTo>
                    <a:pt x="5247" y="3121"/>
                    <a:pt x="5300" y="3118"/>
                    <a:pt x="5359" y="3109"/>
                  </a:cubicBezTo>
                  <a:cubicBezTo>
                    <a:pt x="5069" y="2825"/>
                    <a:pt x="5141" y="2404"/>
                    <a:pt x="5141" y="2401"/>
                  </a:cubicBezTo>
                  <a:close/>
                  <a:moveTo>
                    <a:pt x="2582" y="2990"/>
                  </a:moveTo>
                  <a:lnTo>
                    <a:pt x="2248" y="3118"/>
                  </a:lnTo>
                  <a:cubicBezTo>
                    <a:pt x="2151" y="3570"/>
                    <a:pt x="2248" y="4022"/>
                    <a:pt x="2248" y="4022"/>
                  </a:cubicBezTo>
                  <a:lnTo>
                    <a:pt x="2582" y="3900"/>
                  </a:lnTo>
                  <a:cubicBezTo>
                    <a:pt x="2507" y="3395"/>
                    <a:pt x="2582" y="2990"/>
                    <a:pt x="2582" y="2990"/>
                  </a:cubicBezTo>
                  <a:close/>
                  <a:moveTo>
                    <a:pt x="11450" y="2938"/>
                  </a:moveTo>
                  <a:cubicBezTo>
                    <a:pt x="11434" y="2938"/>
                    <a:pt x="11418" y="2940"/>
                    <a:pt x="11403" y="2943"/>
                  </a:cubicBezTo>
                  <a:cubicBezTo>
                    <a:pt x="11213" y="2984"/>
                    <a:pt x="11110" y="3261"/>
                    <a:pt x="11175" y="3561"/>
                  </a:cubicBezTo>
                  <a:cubicBezTo>
                    <a:pt x="11232" y="3838"/>
                    <a:pt x="11410" y="4039"/>
                    <a:pt x="11586" y="4039"/>
                  </a:cubicBezTo>
                  <a:cubicBezTo>
                    <a:pt x="11602" y="4039"/>
                    <a:pt x="11618" y="4038"/>
                    <a:pt x="11633" y="4034"/>
                  </a:cubicBezTo>
                  <a:cubicBezTo>
                    <a:pt x="11824" y="3994"/>
                    <a:pt x="11926" y="3720"/>
                    <a:pt x="11861" y="3417"/>
                  </a:cubicBezTo>
                  <a:cubicBezTo>
                    <a:pt x="11804" y="3140"/>
                    <a:pt x="11626" y="2938"/>
                    <a:pt x="11450" y="2938"/>
                  </a:cubicBezTo>
                  <a:close/>
                  <a:moveTo>
                    <a:pt x="9567" y="3807"/>
                  </a:moveTo>
                  <a:cubicBezTo>
                    <a:pt x="9501" y="3857"/>
                    <a:pt x="9439" y="3907"/>
                    <a:pt x="9380" y="3956"/>
                  </a:cubicBezTo>
                  <a:cubicBezTo>
                    <a:pt x="9283" y="4041"/>
                    <a:pt x="9249" y="4172"/>
                    <a:pt x="9280" y="4293"/>
                  </a:cubicBezTo>
                  <a:cubicBezTo>
                    <a:pt x="9283" y="4293"/>
                    <a:pt x="9283" y="4296"/>
                    <a:pt x="9283" y="4299"/>
                  </a:cubicBezTo>
                  <a:cubicBezTo>
                    <a:pt x="9324" y="4439"/>
                    <a:pt x="9451" y="4535"/>
                    <a:pt x="9594" y="4535"/>
                  </a:cubicBezTo>
                  <a:cubicBezTo>
                    <a:pt x="9605" y="4535"/>
                    <a:pt x="9615" y="4534"/>
                    <a:pt x="9626" y="4533"/>
                  </a:cubicBezTo>
                  <a:cubicBezTo>
                    <a:pt x="9673" y="4530"/>
                    <a:pt x="9726" y="4524"/>
                    <a:pt x="9785" y="4518"/>
                  </a:cubicBezTo>
                  <a:cubicBezTo>
                    <a:pt x="9492" y="4231"/>
                    <a:pt x="9567" y="3810"/>
                    <a:pt x="9567" y="3807"/>
                  </a:cubicBezTo>
                  <a:close/>
                  <a:moveTo>
                    <a:pt x="12718" y="322"/>
                  </a:moveTo>
                  <a:lnTo>
                    <a:pt x="12718" y="322"/>
                  </a:lnTo>
                  <a:cubicBezTo>
                    <a:pt x="12796" y="391"/>
                    <a:pt x="12874" y="487"/>
                    <a:pt x="12846" y="590"/>
                  </a:cubicBezTo>
                  <a:cubicBezTo>
                    <a:pt x="12572" y="1270"/>
                    <a:pt x="7865" y="2784"/>
                    <a:pt x="5206" y="3632"/>
                  </a:cubicBezTo>
                  <a:cubicBezTo>
                    <a:pt x="2547" y="4480"/>
                    <a:pt x="1" y="4536"/>
                    <a:pt x="1" y="4536"/>
                  </a:cubicBezTo>
                  <a:lnTo>
                    <a:pt x="1" y="4683"/>
                  </a:lnTo>
                  <a:cubicBezTo>
                    <a:pt x="1" y="4683"/>
                    <a:pt x="61" y="4683"/>
                    <a:pt x="168" y="4683"/>
                  </a:cubicBezTo>
                  <a:cubicBezTo>
                    <a:pt x="826" y="4683"/>
                    <a:pt x="3268" y="4667"/>
                    <a:pt x="4573" y="4436"/>
                  </a:cubicBezTo>
                  <a:cubicBezTo>
                    <a:pt x="12784" y="1765"/>
                    <a:pt x="13198" y="1026"/>
                    <a:pt x="13108" y="631"/>
                  </a:cubicBezTo>
                  <a:cubicBezTo>
                    <a:pt x="13074" y="468"/>
                    <a:pt x="12887" y="375"/>
                    <a:pt x="12718"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5"/>
            <p:cNvSpPr/>
            <p:nvPr/>
          </p:nvSpPr>
          <p:spPr>
            <a:xfrm>
              <a:off x="4554665" y="2052780"/>
              <a:ext cx="64730" cy="92849"/>
            </a:xfrm>
            <a:custGeom>
              <a:avLst/>
              <a:gdLst/>
              <a:ahLst/>
              <a:cxnLst/>
              <a:rect l="l" t="t" r="r" b="b"/>
              <a:pathLst>
                <a:path w="587" h="842" extrusionOk="0">
                  <a:moveTo>
                    <a:pt x="236" y="0"/>
                  </a:moveTo>
                  <a:cubicBezTo>
                    <a:pt x="226" y="0"/>
                    <a:pt x="216" y="1"/>
                    <a:pt x="206" y="3"/>
                  </a:cubicBezTo>
                  <a:cubicBezTo>
                    <a:pt x="69" y="31"/>
                    <a:pt x="0" y="243"/>
                    <a:pt x="47" y="474"/>
                  </a:cubicBezTo>
                  <a:cubicBezTo>
                    <a:pt x="93" y="687"/>
                    <a:pt x="224" y="842"/>
                    <a:pt x="350" y="842"/>
                  </a:cubicBezTo>
                  <a:cubicBezTo>
                    <a:pt x="360" y="842"/>
                    <a:pt x="370" y="841"/>
                    <a:pt x="380" y="839"/>
                  </a:cubicBezTo>
                  <a:cubicBezTo>
                    <a:pt x="518" y="811"/>
                    <a:pt x="586" y="602"/>
                    <a:pt x="536" y="371"/>
                  </a:cubicBezTo>
                  <a:cubicBezTo>
                    <a:pt x="493" y="158"/>
                    <a:pt x="362"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35"/>
          <p:cNvGrpSpPr/>
          <p:nvPr/>
        </p:nvGrpSpPr>
        <p:grpSpPr>
          <a:xfrm>
            <a:off x="7175748" y="3796878"/>
            <a:ext cx="766954" cy="241642"/>
            <a:chOff x="3094115" y="1702226"/>
            <a:chExt cx="1678236" cy="528757"/>
          </a:xfrm>
        </p:grpSpPr>
        <p:sp>
          <p:nvSpPr>
            <p:cNvPr id="645" name="Google Shape;645;p35"/>
            <p:cNvSpPr/>
            <p:nvPr/>
          </p:nvSpPr>
          <p:spPr>
            <a:xfrm>
              <a:off x="4180954" y="2019367"/>
              <a:ext cx="434253" cy="211503"/>
            </a:xfrm>
            <a:custGeom>
              <a:avLst/>
              <a:gdLst/>
              <a:ahLst/>
              <a:cxnLst/>
              <a:rect l="l" t="t" r="r" b="b"/>
              <a:pathLst>
                <a:path w="3938" h="1918" extrusionOk="0">
                  <a:moveTo>
                    <a:pt x="1880" y="1"/>
                  </a:moveTo>
                  <a:cubicBezTo>
                    <a:pt x="1273" y="141"/>
                    <a:pt x="1" y="973"/>
                    <a:pt x="1" y="973"/>
                  </a:cubicBezTo>
                  <a:lnTo>
                    <a:pt x="3635" y="1918"/>
                  </a:lnTo>
                  <a:lnTo>
                    <a:pt x="3938" y="1737"/>
                  </a:lnTo>
                  <a:lnTo>
                    <a:pt x="1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5"/>
            <p:cNvSpPr/>
            <p:nvPr/>
          </p:nvSpPr>
          <p:spPr>
            <a:xfrm>
              <a:off x="3907700" y="1997754"/>
              <a:ext cx="719197" cy="213157"/>
            </a:xfrm>
            <a:custGeom>
              <a:avLst/>
              <a:gdLst/>
              <a:ahLst/>
              <a:cxnLst/>
              <a:rect l="l" t="t" r="r" b="b"/>
              <a:pathLst>
                <a:path w="6522" h="1933" extrusionOk="0">
                  <a:moveTo>
                    <a:pt x="4549" y="0"/>
                  </a:moveTo>
                  <a:lnTo>
                    <a:pt x="2426" y="530"/>
                  </a:lnTo>
                  <a:lnTo>
                    <a:pt x="1" y="1609"/>
                  </a:lnTo>
                  <a:cubicBezTo>
                    <a:pt x="1" y="1609"/>
                    <a:pt x="75" y="1619"/>
                    <a:pt x="223" y="1619"/>
                  </a:cubicBezTo>
                  <a:cubicBezTo>
                    <a:pt x="572" y="1619"/>
                    <a:pt x="1328" y="1561"/>
                    <a:pt x="2479" y="1169"/>
                  </a:cubicBezTo>
                  <a:cubicBezTo>
                    <a:pt x="3345" y="873"/>
                    <a:pt x="3872" y="565"/>
                    <a:pt x="4178" y="340"/>
                  </a:cubicBezTo>
                  <a:lnTo>
                    <a:pt x="6416" y="1933"/>
                  </a:lnTo>
                  <a:lnTo>
                    <a:pt x="6522" y="1867"/>
                  </a:lnTo>
                  <a:lnTo>
                    <a:pt x="4358" y="197"/>
                  </a:lnTo>
                  <a:cubicBezTo>
                    <a:pt x="4496" y="75"/>
                    <a:pt x="454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5"/>
            <p:cNvSpPr/>
            <p:nvPr/>
          </p:nvSpPr>
          <p:spPr>
            <a:xfrm>
              <a:off x="3347079" y="1779416"/>
              <a:ext cx="309204" cy="334236"/>
            </a:xfrm>
            <a:custGeom>
              <a:avLst/>
              <a:gdLst/>
              <a:ahLst/>
              <a:cxnLst/>
              <a:rect l="l" t="t" r="r" b="b"/>
              <a:pathLst>
                <a:path w="2804" h="3031" extrusionOk="0">
                  <a:moveTo>
                    <a:pt x="551" y="0"/>
                  </a:moveTo>
                  <a:cubicBezTo>
                    <a:pt x="496" y="0"/>
                    <a:pt x="440" y="12"/>
                    <a:pt x="387" y="35"/>
                  </a:cubicBezTo>
                  <a:lnTo>
                    <a:pt x="1" y="213"/>
                  </a:lnTo>
                  <a:lnTo>
                    <a:pt x="659" y="3031"/>
                  </a:lnTo>
                  <a:lnTo>
                    <a:pt x="2803" y="2211"/>
                  </a:lnTo>
                  <a:cubicBezTo>
                    <a:pt x="2803" y="2211"/>
                    <a:pt x="2361" y="2192"/>
                    <a:pt x="1828" y="1494"/>
                  </a:cubicBezTo>
                  <a:cubicBezTo>
                    <a:pt x="1478" y="1036"/>
                    <a:pt x="1098" y="490"/>
                    <a:pt x="877" y="169"/>
                  </a:cubicBezTo>
                  <a:cubicBezTo>
                    <a:pt x="801" y="61"/>
                    <a:pt x="678" y="0"/>
                    <a:pt x="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5"/>
            <p:cNvSpPr/>
            <p:nvPr/>
          </p:nvSpPr>
          <p:spPr>
            <a:xfrm>
              <a:off x="3316864" y="1702226"/>
              <a:ext cx="1455487" cy="528757"/>
            </a:xfrm>
            <a:custGeom>
              <a:avLst/>
              <a:gdLst/>
              <a:ahLst/>
              <a:cxnLst/>
              <a:rect l="l" t="t" r="r" b="b"/>
              <a:pathLst>
                <a:path w="13199" h="4795" extrusionOk="0">
                  <a:moveTo>
                    <a:pt x="11468" y="1"/>
                  </a:moveTo>
                  <a:cubicBezTo>
                    <a:pt x="11149" y="1"/>
                    <a:pt x="10730" y="69"/>
                    <a:pt x="10184" y="265"/>
                  </a:cubicBezTo>
                  <a:cubicBezTo>
                    <a:pt x="7930" y="1044"/>
                    <a:pt x="933" y="3731"/>
                    <a:pt x="933" y="3731"/>
                  </a:cubicBezTo>
                  <a:lnTo>
                    <a:pt x="1" y="4547"/>
                  </a:lnTo>
                  <a:lnTo>
                    <a:pt x="1" y="4794"/>
                  </a:lnTo>
                  <a:cubicBezTo>
                    <a:pt x="1" y="4794"/>
                    <a:pt x="61" y="4794"/>
                    <a:pt x="168" y="4794"/>
                  </a:cubicBezTo>
                  <a:cubicBezTo>
                    <a:pt x="826" y="4794"/>
                    <a:pt x="3268" y="4778"/>
                    <a:pt x="4573" y="4547"/>
                  </a:cubicBezTo>
                  <a:cubicBezTo>
                    <a:pt x="12784" y="1876"/>
                    <a:pt x="13198" y="1137"/>
                    <a:pt x="13108" y="742"/>
                  </a:cubicBezTo>
                  <a:cubicBezTo>
                    <a:pt x="13039" y="427"/>
                    <a:pt x="12416" y="374"/>
                    <a:pt x="12416" y="374"/>
                  </a:cubicBezTo>
                  <a:cubicBezTo>
                    <a:pt x="12416" y="374"/>
                    <a:pt x="12214" y="1"/>
                    <a:pt x="1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5"/>
            <p:cNvSpPr/>
            <p:nvPr/>
          </p:nvSpPr>
          <p:spPr>
            <a:xfrm>
              <a:off x="3818380" y="1868515"/>
              <a:ext cx="110" cy="110"/>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5"/>
            <p:cNvSpPr/>
            <p:nvPr/>
          </p:nvSpPr>
          <p:spPr>
            <a:xfrm>
              <a:off x="3139878" y="1759236"/>
              <a:ext cx="857369" cy="260243"/>
            </a:xfrm>
            <a:custGeom>
              <a:avLst/>
              <a:gdLst/>
              <a:ahLst/>
              <a:cxnLst/>
              <a:rect l="l" t="t" r="r" b="b"/>
              <a:pathLst>
                <a:path w="7775" h="2360" extrusionOk="0">
                  <a:moveTo>
                    <a:pt x="586" y="0"/>
                  </a:moveTo>
                  <a:lnTo>
                    <a:pt x="0" y="147"/>
                  </a:lnTo>
                  <a:lnTo>
                    <a:pt x="6450" y="2360"/>
                  </a:lnTo>
                  <a:lnTo>
                    <a:pt x="7774" y="1474"/>
                  </a:lnTo>
                  <a:lnTo>
                    <a:pt x="5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5"/>
            <p:cNvSpPr/>
            <p:nvPr/>
          </p:nvSpPr>
          <p:spPr>
            <a:xfrm>
              <a:off x="3177701" y="1759236"/>
              <a:ext cx="845680" cy="173348"/>
            </a:xfrm>
            <a:custGeom>
              <a:avLst/>
              <a:gdLst/>
              <a:ahLst/>
              <a:cxnLst/>
              <a:rect l="l" t="t" r="r" b="b"/>
              <a:pathLst>
                <a:path w="7669" h="1572" extrusionOk="0">
                  <a:moveTo>
                    <a:pt x="243" y="0"/>
                  </a:moveTo>
                  <a:lnTo>
                    <a:pt x="0" y="81"/>
                  </a:lnTo>
                  <a:lnTo>
                    <a:pt x="7288" y="1571"/>
                  </a:lnTo>
                  <a:lnTo>
                    <a:pt x="7668" y="1319"/>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5"/>
            <p:cNvSpPr/>
            <p:nvPr/>
          </p:nvSpPr>
          <p:spPr>
            <a:xfrm>
              <a:off x="3848595" y="1883292"/>
              <a:ext cx="263110" cy="176215"/>
            </a:xfrm>
            <a:custGeom>
              <a:avLst/>
              <a:gdLst/>
              <a:ahLst/>
              <a:cxnLst/>
              <a:rect l="l" t="t" r="r" b="b"/>
              <a:pathLst>
                <a:path w="2386" h="1598" extrusionOk="0">
                  <a:moveTo>
                    <a:pt x="2123" y="0"/>
                  </a:moveTo>
                  <a:cubicBezTo>
                    <a:pt x="2123" y="0"/>
                    <a:pt x="873" y="371"/>
                    <a:pt x="132" y="1020"/>
                  </a:cubicBezTo>
                  <a:cubicBezTo>
                    <a:pt x="38" y="1101"/>
                    <a:pt x="1" y="1232"/>
                    <a:pt x="35" y="1353"/>
                  </a:cubicBezTo>
                  <a:cubicBezTo>
                    <a:pt x="35" y="1356"/>
                    <a:pt x="35" y="1359"/>
                    <a:pt x="35" y="1363"/>
                  </a:cubicBezTo>
                  <a:cubicBezTo>
                    <a:pt x="76" y="1502"/>
                    <a:pt x="203" y="1598"/>
                    <a:pt x="346" y="1598"/>
                  </a:cubicBezTo>
                  <a:cubicBezTo>
                    <a:pt x="356" y="1598"/>
                    <a:pt x="367" y="1597"/>
                    <a:pt x="378" y="1596"/>
                  </a:cubicBezTo>
                  <a:cubicBezTo>
                    <a:pt x="771" y="1559"/>
                    <a:pt x="1650" y="1437"/>
                    <a:pt x="2385" y="1098"/>
                  </a:cubicBezTo>
                  <a:cubicBezTo>
                    <a:pt x="2148" y="147"/>
                    <a:pt x="2123" y="0"/>
                    <a:pt x="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5"/>
            <p:cNvSpPr/>
            <p:nvPr/>
          </p:nvSpPr>
          <p:spPr>
            <a:xfrm>
              <a:off x="3094115" y="1709393"/>
              <a:ext cx="1587814" cy="472077"/>
            </a:xfrm>
            <a:custGeom>
              <a:avLst/>
              <a:gdLst/>
              <a:ahLst/>
              <a:cxnLst/>
              <a:rect l="l" t="t" r="r" b="b"/>
              <a:pathLst>
                <a:path w="14399" h="4281" extrusionOk="0">
                  <a:moveTo>
                    <a:pt x="13968" y="0"/>
                  </a:moveTo>
                  <a:cubicBezTo>
                    <a:pt x="13816" y="31"/>
                    <a:pt x="13644" y="72"/>
                    <a:pt x="13557" y="103"/>
                  </a:cubicBezTo>
                  <a:cubicBezTo>
                    <a:pt x="13370" y="165"/>
                    <a:pt x="13345" y="175"/>
                    <a:pt x="13189" y="452"/>
                  </a:cubicBezTo>
                  <a:cubicBezTo>
                    <a:pt x="13660" y="271"/>
                    <a:pt x="14398" y="256"/>
                    <a:pt x="14398" y="256"/>
                  </a:cubicBezTo>
                  <a:cubicBezTo>
                    <a:pt x="14342" y="190"/>
                    <a:pt x="14211" y="72"/>
                    <a:pt x="13968" y="0"/>
                  </a:cubicBezTo>
                  <a:close/>
                  <a:moveTo>
                    <a:pt x="11724" y="599"/>
                  </a:moveTo>
                  <a:cubicBezTo>
                    <a:pt x="11680" y="599"/>
                    <a:pt x="11646" y="636"/>
                    <a:pt x="11646" y="680"/>
                  </a:cubicBezTo>
                  <a:lnTo>
                    <a:pt x="11646" y="792"/>
                  </a:lnTo>
                  <a:cubicBezTo>
                    <a:pt x="11646" y="836"/>
                    <a:pt x="11680" y="870"/>
                    <a:pt x="11724" y="870"/>
                  </a:cubicBezTo>
                  <a:cubicBezTo>
                    <a:pt x="11771" y="870"/>
                    <a:pt x="11805" y="836"/>
                    <a:pt x="11805" y="792"/>
                  </a:cubicBezTo>
                  <a:lnTo>
                    <a:pt x="11805" y="680"/>
                  </a:lnTo>
                  <a:cubicBezTo>
                    <a:pt x="11805" y="636"/>
                    <a:pt x="11771" y="599"/>
                    <a:pt x="11724" y="599"/>
                  </a:cubicBezTo>
                  <a:close/>
                  <a:moveTo>
                    <a:pt x="11369" y="736"/>
                  </a:moveTo>
                  <a:cubicBezTo>
                    <a:pt x="11325" y="736"/>
                    <a:pt x="11291" y="770"/>
                    <a:pt x="11291" y="814"/>
                  </a:cubicBezTo>
                  <a:lnTo>
                    <a:pt x="11291" y="926"/>
                  </a:lnTo>
                  <a:cubicBezTo>
                    <a:pt x="11291" y="973"/>
                    <a:pt x="11325" y="1007"/>
                    <a:pt x="11369" y="1007"/>
                  </a:cubicBezTo>
                  <a:cubicBezTo>
                    <a:pt x="11415" y="1007"/>
                    <a:pt x="11450" y="973"/>
                    <a:pt x="11450" y="926"/>
                  </a:cubicBezTo>
                  <a:lnTo>
                    <a:pt x="11450" y="814"/>
                  </a:lnTo>
                  <a:cubicBezTo>
                    <a:pt x="11450" y="770"/>
                    <a:pt x="11415" y="736"/>
                    <a:pt x="11369" y="736"/>
                  </a:cubicBezTo>
                  <a:close/>
                  <a:moveTo>
                    <a:pt x="11013" y="870"/>
                  </a:moveTo>
                  <a:cubicBezTo>
                    <a:pt x="10970" y="870"/>
                    <a:pt x="10935" y="907"/>
                    <a:pt x="10935" y="951"/>
                  </a:cubicBezTo>
                  <a:lnTo>
                    <a:pt x="10935" y="1063"/>
                  </a:lnTo>
                  <a:cubicBezTo>
                    <a:pt x="10935" y="1107"/>
                    <a:pt x="10970" y="1144"/>
                    <a:pt x="11013" y="1144"/>
                  </a:cubicBezTo>
                  <a:cubicBezTo>
                    <a:pt x="11057" y="1144"/>
                    <a:pt x="11094" y="1107"/>
                    <a:pt x="11094" y="1063"/>
                  </a:cubicBezTo>
                  <a:lnTo>
                    <a:pt x="11094" y="951"/>
                  </a:lnTo>
                  <a:cubicBezTo>
                    <a:pt x="11094" y="907"/>
                    <a:pt x="11057" y="870"/>
                    <a:pt x="11013" y="870"/>
                  </a:cubicBezTo>
                  <a:close/>
                  <a:moveTo>
                    <a:pt x="10658" y="966"/>
                  </a:moveTo>
                  <a:cubicBezTo>
                    <a:pt x="10614" y="966"/>
                    <a:pt x="10577" y="1001"/>
                    <a:pt x="10577" y="1044"/>
                  </a:cubicBezTo>
                  <a:lnTo>
                    <a:pt x="10577" y="1157"/>
                  </a:lnTo>
                  <a:cubicBezTo>
                    <a:pt x="10577" y="1200"/>
                    <a:pt x="10614" y="1238"/>
                    <a:pt x="10658" y="1238"/>
                  </a:cubicBezTo>
                  <a:cubicBezTo>
                    <a:pt x="10702" y="1238"/>
                    <a:pt x="10739" y="1200"/>
                    <a:pt x="10739" y="1157"/>
                  </a:cubicBezTo>
                  <a:lnTo>
                    <a:pt x="10739" y="1044"/>
                  </a:lnTo>
                  <a:cubicBezTo>
                    <a:pt x="10739" y="1001"/>
                    <a:pt x="10702" y="966"/>
                    <a:pt x="10658" y="966"/>
                  </a:cubicBezTo>
                  <a:close/>
                  <a:moveTo>
                    <a:pt x="10303" y="1100"/>
                  </a:moveTo>
                  <a:cubicBezTo>
                    <a:pt x="10259" y="1100"/>
                    <a:pt x="10222" y="1138"/>
                    <a:pt x="10222" y="1182"/>
                  </a:cubicBezTo>
                  <a:lnTo>
                    <a:pt x="10222" y="1294"/>
                  </a:lnTo>
                  <a:cubicBezTo>
                    <a:pt x="10222" y="1337"/>
                    <a:pt x="10259" y="1375"/>
                    <a:pt x="10303" y="1375"/>
                  </a:cubicBezTo>
                  <a:cubicBezTo>
                    <a:pt x="10346" y="1375"/>
                    <a:pt x="10384" y="1337"/>
                    <a:pt x="10384" y="1294"/>
                  </a:cubicBezTo>
                  <a:lnTo>
                    <a:pt x="10384" y="1182"/>
                  </a:lnTo>
                  <a:cubicBezTo>
                    <a:pt x="10384" y="1138"/>
                    <a:pt x="10346" y="1100"/>
                    <a:pt x="10303" y="1100"/>
                  </a:cubicBezTo>
                  <a:close/>
                  <a:moveTo>
                    <a:pt x="9947" y="1238"/>
                  </a:moveTo>
                  <a:cubicBezTo>
                    <a:pt x="9904" y="1238"/>
                    <a:pt x="9866" y="1272"/>
                    <a:pt x="9866" y="1319"/>
                  </a:cubicBezTo>
                  <a:lnTo>
                    <a:pt x="9866" y="1431"/>
                  </a:lnTo>
                  <a:cubicBezTo>
                    <a:pt x="9866" y="1475"/>
                    <a:pt x="9904" y="1509"/>
                    <a:pt x="9947" y="1509"/>
                  </a:cubicBezTo>
                  <a:cubicBezTo>
                    <a:pt x="9991" y="1509"/>
                    <a:pt x="10028" y="1475"/>
                    <a:pt x="10028" y="1431"/>
                  </a:cubicBezTo>
                  <a:lnTo>
                    <a:pt x="10028" y="1319"/>
                  </a:lnTo>
                  <a:cubicBezTo>
                    <a:pt x="10028" y="1272"/>
                    <a:pt x="9991" y="1238"/>
                    <a:pt x="9947" y="1238"/>
                  </a:cubicBezTo>
                  <a:close/>
                  <a:moveTo>
                    <a:pt x="9592" y="1369"/>
                  </a:moveTo>
                  <a:cubicBezTo>
                    <a:pt x="9548" y="1369"/>
                    <a:pt x="9511" y="1406"/>
                    <a:pt x="9511" y="1450"/>
                  </a:cubicBezTo>
                  <a:lnTo>
                    <a:pt x="9511" y="1562"/>
                  </a:lnTo>
                  <a:cubicBezTo>
                    <a:pt x="9511" y="1605"/>
                    <a:pt x="9548" y="1643"/>
                    <a:pt x="9592" y="1643"/>
                  </a:cubicBezTo>
                  <a:cubicBezTo>
                    <a:pt x="9636" y="1643"/>
                    <a:pt x="9673" y="1605"/>
                    <a:pt x="9673" y="1562"/>
                  </a:cubicBezTo>
                  <a:lnTo>
                    <a:pt x="9673" y="1450"/>
                  </a:lnTo>
                  <a:cubicBezTo>
                    <a:pt x="9673" y="1406"/>
                    <a:pt x="9636" y="1369"/>
                    <a:pt x="9592" y="1369"/>
                  </a:cubicBezTo>
                  <a:close/>
                  <a:moveTo>
                    <a:pt x="9055" y="1708"/>
                  </a:moveTo>
                  <a:cubicBezTo>
                    <a:pt x="9045" y="1708"/>
                    <a:pt x="9035" y="1709"/>
                    <a:pt x="9025" y="1711"/>
                  </a:cubicBezTo>
                  <a:cubicBezTo>
                    <a:pt x="8888" y="1739"/>
                    <a:pt x="8819" y="1948"/>
                    <a:pt x="8869" y="2179"/>
                  </a:cubicBezTo>
                  <a:cubicBezTo>
                    <a:pt x="8912" y="2392"/>
                    <a:pt x="9043" y="2550"/>
                    <a:pt x="9172" y="2550"/>
                  </a:cubicBezTo>
                  <a:cubicBezTo>
                    <a:pt x="9182" y="2550"/>
                    <a:pt x="9192" y="2549"/>
                    <a:pt x="9202" y="2547"/>
                  </a:cubicBezTo>
                  <a:cubicBezTo>
                    <a:pt x="9336" y="2519"/>
                    <a:pt x="9405" y="2307"/>
                    <a:pt x="9358" y="2076"/>
                  </a:cubicBezTo>
                  <a:cubicBezTo>
                    <a:pt x="9312" y="1863"/>
                    <a:pt x="9181" y="1708"/>
                    <a:pt x="9055" y="1708"/>
                  </a:cubicBezTo>
                  <a:close/>
                  <a:moveTo>
                    <a:pt x="6035" y="2675"/>
                  </a:moveTo>
                  <a:cubicBezTo>
                    <a:pt x="5992" y="2675"/>
                    <a:pt x="5957" y="2709"/>
                    <a:pt x="5957" y="2756"/>
                  </a:cubicBezTo>
                  <a:lnTo>
                    <a:pt x="5957" y="2868"/>
                  </a:lnTo>
                  <a:cubicBezTo>
                    <a:pt x="5957" y="2911"/>
                    <a:pt x="5992" y="2946"/>
                    <a:pt x="6035" y="2946"/>
                  </a:cubicBezTo>
                  <a:cubicBezTo>
                    <a:pt x="6082" y="2946"/>
                    <a:pt x="6116" y="2911"/>
                    <a:pt x="6116" y="2868"/>
                  </a:cubicBezTo>
                  <a:lnTo>
                    <a:pt x="6116" y="2756"/>
                  </a:lnTo>
                  <a:cubicBezTo>
                    <a:pt x="6116" y="2709"/>
                    <a:pt x="6082" y="2675"/>
                    <a:pt x="6035" y="2675"/>
                  </a:cubicBezTo>
                  <a:close/>
                  <a:moveTo>
                    <a:pt x="5680" y="2812"/>
                  </a:moveTo>
                  <a:cubicBezTo>
                    <a:pt x="5636" y="2812"/>
                    <a:pt x="5602" y="2846"/>
                    <a:pt x="5602" y="2890"/>
                  </a:cubicBezTo>
                  <a:lnTo>
                    <a:pt x="5602" y="3002"/>
                  </a:lnTo>
                  <a:cubicBezTo>
                    <a:pt x="5602" y="3046"/>
                    <a:pt x="5636" y="3083"/>
                    <a:pt x="5680" y="3083"/>
                  </a:cubicBezTo>
                  <a:cubicBezTo>
                    <a:pt x="5724" y="3083"/>
                    <a:pt x="5761" y="3046"/>
                    <a:pt x="5761" y="3002"/>
                  </a:cubicBezTo>
                  <a:lnTo>
                    <a:pt x="5761" y="2890"/>
                  </a:lnTo>
                  <a:cubicBezTo>
                    <a:pt x="5761" y="2846"/>
                    <a:pt x="5724" y="2812"/>
                    <a:pt x="5680" y="2812"/>
                  </a:cubicBezTo>
                  <a:close/>
                  <a:moveTo>
                    <a:pt x="5325" y="2946"/>
                  </a:moveTo>
                  <a:cubicBezTo>
                    <a:pt x="5281" y="2946"/>
                    <a:pt x="5244" y="2983"/>
                    <a:pt x="5244" y="3027"/>
                  </a:cubicBezTo>
                  <a:lnTo>
                    <a:pt x="5244" y="3139"/>
                  </a:lnTo>
                  <a:cubicBezTo>
                    <a:pt x="5244" y="3183"/>
                    <a:pt x="5281" y="3220"/>
                    <a:pt x="5325" y="3220"/>
                  </a:cubicBezTo>
                  <a:cubicBezTo>
                    <a:pt x="5368" y="3220"/>
                    <a:pt x="5406" y="3183"/>
                    <a:pt x="5406" y="3139"/>
                  </a:cubicBezTo>
                  <a:lnTo>
                    <a:pt x="5406" y="3027"/>
                  </a:lnTo>
                  <a:cubicBezTo>
                    <a:pt x="5406" y="2983"/>
                    <a:pt x="5368" y="2946"/>
                    <a:pt x="5325" y="2946"/>
                  </a:cubicBezTo>
                  <a:close/>
                  <a:moveTo>
                    <a:pt x="581" y="3304"/>
                  </a:moveTo>
                  <a:cubicBezTo>
                    <a:pt x="511" y="3304"/>
                    <a:pt x="441" y="3319"/>
                    <a:pt x="378" y="3348"/>
                  </a:cubicBezTo>
                  <a:lnTo>
                    <a:pt x="38" y="3491"/>
                  </a:lnTo>
                  <a:cubicBezTo>
                    <a:pt x="1" y="3507"/>
                    <a:pt x="4" y="3563"/>
                    <a:pt x="44" y="3572"/>
                  </a:cubicBezTo>
                  <a:lnTo>
                    <a:pt x="2398" y="4280"/>
                  </a:lnTo>
                  <a:cubicBezTo>
                    <a:pt x="2398" y="4280"/>
                    <a:pt x="2404" y="4280"/>
                    <a:pt x="2417" y="4280"/>
                  </a:cubicBezTo>
                  <a:cubicBezTo>
                    <a:pt x="2542" y="4280"/>
                    <a:pt x="3269" y="4259"/>
                    <a:pt x="3601" y="3790"/>
                  </a:cubicBezTo>
                  <a:lnTo>
                    <a:pt x="662" y="3310"/>
                  </a:lnTo>
                  <a:cubicBezTo>
                    <a:pt x="635" y="3306"/>
                    <a:pt x="608" y="3304"/>
                    <a:pt x="581" y="33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5"/>
            <p:cNvSpPr/>
            <p:nvPr/>
          </p:nvSpPr>
          <p:spPr>
            <a:xfrm>
              <a:off x="4336657" y="2038334"/>
              <a:ext cx="263110" cy="176215"/>
            </a:xfrm>
            <a:custGeom>
              <a:avLst/>
              <a:gdLst/>
              <a:ahLst/>
              <a:cxnLst/>
              <a:rect l="l" t="t" r="r" b="b"/>
              <a:pathLst>
                <a:path w="2386" h="1598" extrusionOk="0">
                  <a:moveTo>
                    <a:pt x="2121" y="0"/>
                  </a:moveTo>
                  <a:cubicBezTo>
                    <a:pt x="2121" y="0"/>
                    <a:pt x="874" y="371"/>
                    <a:pt x="132" y="1019"/>
                  </a:cubicBezTo>
                  <a:cubicBezTo>
                    <a:pt x="35" y="1104"/>
                    <a:pt x="1" y="1235"/>
                    <a:pt x="32" y="1356"/>
                  </a:cubicBezTo>
                  <a:cubicBezTo>
                    <a:pt x="35" y="1356"/>
                    <a:pt x="35" y="1359"/>
                    <a:pt x="35" y="1362"/>
                  </a:cubicBezTo>
                  <a:cubicBezTo>
                    <a:pt x="76" y="1502"/>
                    <a:pt x="203" y="1598"/>
                    <a:pt x="346" y="1598"/>
                  </a:cubicBezTo>
                  <a:cubicBezTo>
                    <a:pt x="357" y="1598"/>
                    <a:pt x="367" y="1597"/>
                    <a:pt x="378" y="1596"/>
                  </a:cubicBezTo>
                  <a:cubicBezTo>
                    <a:pt x="768" y="1559"/>
                    <a:pt x="1650" y="1437"/>
                    <a:pt x="2385" y="1097"/>
                  </a:cubicBezTo>
                  <a:cubicBezTo>
                    <a:pt x="2149" y="147"/>
                    <a:pt x="2121"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5"/>
            <p:cNvSpPr/>
            <p:nvPr/>
          </p:nvSpPr>
          <p:spPr>
            <a:xfrm>
              <a:off x="3316864" y="1714466"/>
              <a:ext cx="1455487" cy="516516"/>
            </a:xfrm>
            <a:custGeom>
              <a:avLst/>
              <a:gdLst/>
              <a:ahLst/>
              <a:cxnLst/>
              <a:rect l="l" t="t" r="r" b="b"/>
              <a:pathLst>
                <a:path w="13199" h="4684" extrusionOk="0">
                  <a:moveTo>
                    <a:pt x="10677" y="1"/>
                  </a:moveTo>
                  <a:lnTo>
                    <a:pt x="10677" y="1"/>
                  </a:lnTo>
                  <a:cubicBezTo>
                    <a:pt x="10533" y="38"/>
                    <a:pt x="10380" y="85"/>
                    <a:pt x="10212" y="144"/>
                  </a:cubicBezTo>
                  <a:cubicBezTo>
                    <a:pt x="10000" y="257"/>
                    <a:pt x="10059" y="955"/>
                    <a:pt x="10106" y="1104"/>
                  </a:cubicBezTo>
                  <a:lnTo>
                    <a:pt x="10546" y="958"/>
                  </a:lnTo>
                  <a:cubicBezTo>
                    <a:pt x="10511" y="481"/>
                    <a:pt x="10677" y="4"/>
                    <a:pt x="10677" y="1"/>
                  </a:cubicBezTo>
                  <a:close/>
                  <a:moveTo>
                    <a:pt x="5141" y="2401"/>
                  </a:moveTo>
                  <a:lnTo>
                    <a:pt x="5141" y="2401"/>
                  </a:lnTo>
                  <a:cubicBezTo>
                    <a:pt x="5075" y="2448"/>
                    <a:pt x="5013" y="2498"/>
                    <a:pt x="4954" y="2551"/>
                  </a:cubicBezTo>
                  <a:cubicBezTo>
                    <a:pt x="4860" y="2632"/>
                    <a:pt x="4823" y="2763"/>
                    <a:pt x="4857" y="2884"/>
                  </a:cubicBezTo>
                  <a:cubicBezTo>
                    <a:pt x="4857" y="2887"/>
                    <a:pt x="4857" y="2890"/>
                    <a:pt x="4857" y="2894"/>
                  </a:cubicBezTo>
                  <a:cubicBezTo>
                    <a:pt x="4898" y="3033"/>
                    <a:pt x="5025" y="3129"/>
                    <a:pt x="5168" y="3129"/>
                  </a:cubicBezTo>
                  <a:cubicBezTo>
                    <a:pt x="5178" y="3129"/>
                    <a:pt x="5189" y="3128"/>
                    <a:pt x="5200" y="3127"/>
                  </a:cubicBezTo>
                  <a:cubicBezTo>
                    <a:pt x="5247" y="3121"/>
                    <a:pt x="5300" y="3118"/>
                    <a:pt x="5359" y="3109"/>
                  </a:cubicBezTo>
                  <a:cubicBezTo>
                    <a:pt x="5069" y="2825"/>
                    <a:pt x="5141" y="2404"/>
                    <a:pt x="5141" y="2401"/>
                  </a:cubicBezTo>
                  <a:close/>
                  <a:moveTo>
                    <a:pt x="2582" y="2990"/>
                  </a:moveTo>
                  <a:lnTo>
                    <a:pt x="2248" y="3118"/>
                  </a:lnTo>
                  <a:cubicBezTo>
                    <a:pt x="2151" y="3570"/>
                    <a:pt x="2248" y="4022"/>
                    <a:pt x="2248" y="4022"/>
                  </a:cubicBezTo>
                  <a:lnTo>
                    <a:pt x="2582" y="3900"/>
                  </a:lnTo>
                  <a:cubicBezTo>
                    <a:pt x="2507" y="3395"/>
                    <a:pt x="2582" y="2990"/>
                    <a:pt x="2582" y="2990"/>
                  </a:cubicBezTo>
                  <a:close/>
                  <a:moveTo>
                    <a:pt x="11450" y="2938"/>
                  </a:moveTo>
                  <a:cubicBezTo>
                    <a:pt x="11434" y="2938"/>
                    <a:pt x="11418" y="2940"/>
                    <a:pt x="11403" y="2943"/>
                  </a:cubicBezTo>
                  <a:cubicBezTo>
                    <a:pt x="11213" y="2984"/>
                    <a:pt x="11110" y="3261"/>
                    <a:pt x="11175" y="3561"/>
                  </a:cubicBezTo>
                  <a:cubicBezTo>
                    <a:pt x="11232" y="3838"/>
                    <a:pt x="11410" y="4039"/>
                    <a:pt x="11586" y="4039"/>
                  </a:cubicBezTo>
                  <a:cubicBezTo>
                    <a:pt x="11602" y="4039"/>
                    <a:pt x="11618" y="4038"/>
                    <a:pt x="11633" y="4034"/>
                  </a:cubicBezTo>
                  <a:cubicBezTo>
                    <a:pt x="11824" y="3994"/>
                    <a:pt x="11926" y="3720"/>
                    <a:pt x="11861" y="3417"/>
                  </a:cubicBezTo>
                  <a:cubicBezTo>
                    <a:pt x="11804" y="3140"/>
                    <a:pt x="11626" y="2938"/>
                    <a:pt x="11450" y="2938"/>
                  </a:cubicBezTo>
                  <a:close/>
                  <a:moveTo>
                    <a:pt x="9567" y="3807"/>
                  </a:moveTo>
                  <a:cubicBezTo>
                    <a:pt x="9501" y="3857"/>
                    <a:pt x="9439" y="3907"/>
                    <a:pt x="9380" y="3956"/>
                  </a:cubicBezTo>
                  <a:cubicBezTo>
                    <a:pt x="9283" y="4041"/>
                    <a:pt x="9249" y="4172"/>
                    <a:pt x="9280" y="4293"/>
                  </a:cubicBezTo>
                  <a:cubicBezTo>
                    <a:pt x="9283" y="4293"/>
                    <a:pt x="9283" y="4296"/>
                    <a:pt x="9283" y="4299"/>
                  </a:cubicBezTo>
                  <a:cubicBezTo>
                    <a:pt x="9324" y="4439"/>
                    <a:pt x="9451" y="4535"/>
                    <a:pt x="9594" y="4535"/>
                  </a:cubicBezTo>
                  <a:cubicBezTo>
                    <a:pt x="9605" y="4535"/>
                    <a:pt x="9615" y="4534"/>
                    <a:pt x="9626" y="4533"/>
                  </a:cubicBezTo>
                  <a:cubicBezTo>
                    <a:pt x="9673" y="4530"/>
                    <a:pt x="9726" y="4524"/>
                    <a:pt x="9785" y="4518"/>
                  </a:cubicBezTo>
                  <a:cubicBezTo>
                    <a:pt x="9492" y="4231"/>
                    <a:pt x="9567" y="3810"/>
                    <a:pt x="9567" y="3807"/>
                  </a:cubicBezTo>
                  <a:close/>
                  <a:moveTo>
                    <a:pt x="12718" y="322"/>
                  </a:moveTo>
                  <a:lnTo>
                    <a:pt x="12718" y="322"/>
                  </a:lnTo>
                  <a:cubicBezTo>
                    <a:pt x="12796" y="391"/>
                    <a:pt x="12874" y="487"/>
                    <a:pt x="12846" y="590"/>
                  </a:cubicBezTo>
                  <a:cubicBezTo>
                    <a:pt x="12572" y="1270"/>
                    <a:pt x="7865" y="2784"/>
                    <a:pt x="5206" y="3632"/>
                  </a:cubicBezTo>
                  <a:cubicBezTo>
                    <a:pt x="2547" y="4480"/>
                    <a:pt x="1" y="4536"/>
                    <a:pt x="1" y="4536"/>
                  </a:cubicBezTo>
                  <a:lnTo>
                    <a:pt x="1" y="4683"/>
                  </a:lnTo>
                  <a:cubicBezTo>
                    <a:pt x="1" y="4683"/>
                    <a:pt x="61" y="4683"/>
                    <a:pt x="168" y="4683"/>
                  </a:cubicBezTo>
                  <a:cubicBezTo>
                    <a:pt x="826" y="4683"/>
                    <a:pt x="3268" y="4667"/>
                    <a:pt x="4573" y="4436"/>
                  </a:cubicBezTo>
                  <a:cubicBezTo>
                    <a:pt x="12784" y="1765"/>
                    <a:pt x="13198" y="1026"/>
                    <a:pt x="13108" y="631"/>
                  </a:cubicBezTo>
                  <a:cubicBezTo>
                    <a:pt x="13074" y="468"/>
                    <a:pt x="12887" y="375"/>
                    <a:pt x="12718"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5"/>
            <p:cNvSpPr/>
            <p:nvPr/>
          </p:nvSpPr>
          <p:spPr>
            <a:xfrm>
              <a:off x="4554665" y="2052780"/>
              <a:ext cx="64730" cy="92849"/>
            </a:xfrm>
            <a:custGeom>
              <a:avLst/>
              <a:gdLst/>
              <a:ahLst/>
              <a:cxnLst/>
              <a:rect l="l" t="t" r="r" b="b"/>
              <a:pathLst>
                <a:path w="587" h="842" extrusionOk="0">
                  <a:moveTo>
                    <a:pt x="236" y="0"/>
                  </a:moveTo>
                  <a:cubicBezTo>
                    <a:pt x="226" y="0"/>
                    <a:pt x="216" y="1"/>
                    <a:pt x="206" y="3"/>
                  </a:cubicBezTo>
                  <a:cubicBezTo>
                    <a:pt x="69" y="31"/>
                    <a:pt x="0" y="243"/>
                    <a:pt x="47" y="474"/>
                  </a:cubicBezTo>
                  <a:cubicBezTo>
                    <a:pt x="93" y="687"/>
                    <a:pt x="224" y="842"/>
                    <a:pt x="350" y="842"/>
                  </a:cubicBezTo>
                  <a:cubicBezTo>
                    <a:pt x="360" y="842"/>
                    <a:pt x="370" y="841"/>
                    <a:pt x="380" y="839"/>
                  </a:cubicBezTo>
                  <a:cubicBezTo>
                    <a:pt x="518" y="811"/>
                    <a:pt x="586" y="602"/>
                    <a:pt x="536" y="371"/>
                  </a:cubicBezTo>
                  <a:cubicBezTo>
                    <a:pt x="493" y="158"/>
                    <a:pt x="362"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35"/>
          <p:cNvSpPr/>
          <p:nvPr/>
        </p:nvSpPr>
        <p:spPr>
          <a:xfrm>
            <a:off x="6982341" y="1885610"/>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720" name="Google Shape;720;p37"/>
          <p:cNvSpPr txBox="1">
            <a:spLocks noGrp="1"/>
          </p:cNvSpPr>
          <p:nvPr>
            <p:ph type="subTitle" idx="1"/>
          </p:nvPr>
        </p:nvSpPr>
        <p:spPr>
          <a:xfrm>
            <a:off x="577770" y="1017725"/>
            <a:ext cx="8659019" cy="3332880"/>
          </a:xfrm>
          <a:prstGeom prst="rect">
            <a:avLst/>
          </a:prstGeom>
        </p:spPr>
        <p:txBody>
          <a:bodyPr spcFirstLastPara="1" wrap="square" lIns="91425" tIns="91425" rIns="91425" bIns="91425" anchor="t" anchorCtr="0">
            <a:noAutofit/>
          </a:bodyPr>
          <a:lstStyle/>
          <a:p>
            <a:pPr>
              <a:buFont typeface="Wingdings" panose="05000000000000000000" pitchFamily="2" charset="2"/>
              <a:buChar char="ü"/>
            </a:pPr>
            <a:r>
              <a:rPr lang="en-US" b="1" dirty="0">
                <a:solidFill>
                  <a:schemeClr val="bg1"/>
                </a:solidFill>
              </a:rPr>
              <a:t>High Cloud Airlines, a prominent name in the aviation industry, continues to lead </a:t>
            </a:r>
          </a:p>
          <a:p>
            <a:pPr marL="139700" indent="0"/>
            <a:r>
              <a:rPr lang="en-US" b="1" dirty="0">
                <a:solidFill>
                  <a:schemeClr val="bg1"/>
                </a:solidFill>
              </a:rPr>
              <a:t>       the way in delivering exceptional air travel experiences to passengers worldwide.</a:t>
            </a:r>
          </a:p>
          <a:p>
            <a:pPr marL="425450" indent="-285750">
              <a:buFont typeface="Wingdings" panose="05000000000000000000" pitchFamily="2" charset="2"/>
              <a:buChar char="ü"/>
            </a:pPr>
            <a:endParaRPr lang="en-US" b="1" dirty="0">
              <a:solidFill>
                <a:schemeClr val="bg1"/>
              </a:solidFill>
            </a:endParaRPr>
          </a:p>
          <a:p>
            <a:pPr>
              <a:buFont typeface="Wingdings" panose="05000000000000000000" pitchFamily="2" charset="2"/>
              <a:buChar char="ü"/>
            </a:pPr>
            <a:r>
              <a:rPr lang="en-US" b="1" dirty="0">
                <a:solidFill>
                  <a:schemeClr val="bg1"/>
                </a:solidFill>
              </a:rPr>
              <a:t>With a strong foundation built on excellence, High Cloud upholds the highest standards in safety, reliability, and customer satisfaction, earning the trust of travelers globally.</a:t>
            </a:r>
          </a:p>
          <a:p>
            <a:pPr marL="425450" indent="-285750">
              <a:buFont typeface="Wingdings" panose="05000000000000000000" pitchFamily="2" charset="2"/>
              <a:buChar char="ü"/>
            </a:pPr>
            <a:endParaRPr lang="en-US" b="1" dirty="0">
              <a:solidFill>
                <a:schemeClr val="bg1"/>
              </a:solidFill>
            </a:endParaRPr>
          </a:p>
          <a:p>
            <a:pPr>
              <a:buFont typeface="Wingdings" panose="05000000000000000000" pitchFamily="2" charset="2"/>
              <a:buChar char="ü"/>
            </a:pPr>
            <a:r>
              <a:rPr lang="en-US" b="1" dirty="0">
                <a:solidFill>
                  <a:schemeClr val="bg1"/>
                </a:solidFill>
              </a:rPr>
              <a:t>Boasting a vast network of routes that bridges diverse regions, High Cloud connects people and cultures, making it the airline of choice for millions around the world.</a:t>
            </a:r>
          </a:p>
          <a:p>
            <a:pPr marL="425450" indent="-285750">
              <a:buFont typeface="Wingdings" panose="05000000000000000000" pitchFamily="2" charset="2"/>
              <a:buChar char="ü"/>
            </a:pPr>
            <a:endParaRPr lang="en-US" b="1" dirty="0">
              <a:solidFill>
                <a:schemeClr val="bg1"/>
              </a:solidFill>
            </a:endParaRPr>
          </a:p>
          <a:p>
            <a:pPr>
              <a:buFont typeface="Wingdings" panose="05000000000000000000" pitchFamily="2" charset="2"/>
              <a:buChar char="ü"/>
            </a:pPr>
            <a:r>
              <a:rPr lang="en-US" b="1" dirty="0">
                <a:solidFill>
                  <a:schemeClr val="bg1"/>
                </a:solidFill>
              </a:rPr>
              <a:t>At the heart of High Cloud’s strategy is a commitment to innovation and advanced technology, driving operational excellence and ensuring a leading position in the dynamic aviation sector.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9"/>
        <p:cNvGrpSpPr/>
        <p:nvPr/>
      </p:nvGrpSpPr>
      <p:grpSpPr>
        <a:xfrm>
          <a:off x="0" y="0"/>
          <a:ext cx="0" cy="0"/>
          <a:chOff x="0" y="0"/>
          <a:chExt cx="0" cy="0"/>
        </a:xfrm>
      </p:grpSpPr>
      <p:sp>
        <p:nvSpPr>
          <p:cNvPr id="1600" name="Google Shape;1600;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Business Overview</a:t>
            </a:r>
            <a:endParaRPr dirty="0"/>
          </a:p>
        </p:txBody>
      </p:sp>
      <p:sp>
        <p:nvSpPr>
          <p:cNvPr id="1601" name="Google Shape;1601;p64"/>
          <p:cNvSpPr txBox="1">
            <a:spLocks noGrp="1"/>
          </p:cNvSpPr>
          <p:nvPr>
            <p:ph type="subTitle" idx="1"/>
          </p:nvPr>
        </p:nvSpPr>
        <p:spPr>
          <a:xfrm>
            <a:off x="-1" y="1212525"/>
            <a:ext cx="9091961" cy="2805600"/>
          </a:xfrm>
          <a:prstGeom prst="rect">
            <a:avLst/>
          </a:prstGeom>
        </p:spPr>
        <p:txBody>
          <a:bodyPr spcFirstLastPara="1" wrap="square" lIns="91425" tIns="91425" rIns="91425" bIns="91425" anchor="t" anchorCtr="0">
            <a:noAutofit/>
          </a:bodyPr>
          <a:lstStyle/>
          <a:p>
            <a:pPr>
              <a:buNone/>
            </a:pPr>
            <a:r>
              <a:rPr lang="en-US" dirty="0"/>
              <a:t>       In the modern airline industry, data analytics serves as a vital tool for enhancing operational efficiency and driving profitability. High Cloud Airlines can utilize data-driven insights to better understand business performance across key areas. This empowers leadership to make informed decisions that result in:</a:t>
            </a:r>
          </a:p>
          <a:p>
            <a:pPr>
              <a:buNone/>
            </a:pPr>
            <a:endParaRPr lang="en-US" dirty="0"/>
          </a:p>
          <a:p>
            <a:pPr>
              <a:lnSpc>
                <a:spcPct val="150000"/>
              </a:lnSpc>
              <a:buFont typeface="Arial" panose="020B0604020202020204" pitchFamily="34" charset="0"/>
              <a:buChar char="•"/>
            </a:pPr>
            <a:r>
              <a:rPr lang="en-US" b="1" dirty="0"/>
              <a:t>Higher Load Factor Efficiency</a:t>
            </a:r>
            <a:endParaRPr lang="en-US" dirty="0"/>
          </a:p>
          <a:p>
            <a:pPr>
              <a:lnSpc>
                <a:spcPct val="150000"/>
              </a:lnSpc>
              <a:buFont typeface="Arial" panose="020B0604020202020204" pitchFamily="34" charset="0"/>
              <a:buChar char="•"/>
            </a:pPr>
            <a:r>
              <a:rPr lang="en-US" b="1" dirty="0"/>
              <a:t>Improved Passenger Satisfaction</a:t>
            </a:r>
            <a:endParaRPr lang="en-US" dirty="0"/>
          </a:p>
          <a:p>
            <a:pPr>
              <a:lnSpc>
                <a:spcPct val="150000"/>
              </a:lnSpc>
              <a:buFont typeface="Arial" panose="020B0604020202020204" pitchFamily="34" charset="0"/>
              <a:buChar char="•"/>
            </a:pPr>
            <a:r>
              <a:rPr lang="en-US" b="1" dirty="0"/>
              <a:t>Strategic Resource Optimization</a:t>
            </a:r>
            <a:endParaRPr lang="en-US" dirty="0"/>
          </a:p>
          <a:p>
            <a:pPr>
              <a:lnSpc>
                <a:spcPct val="150000"/>
              </a:lnSpc>
              <a:buFont typeface="Arial" panose="020B0604020202020204" pitchFamily="34" charset="0"/>
              <a:buChar char="•"/>
            </a:pPr>
            <a:r>
              <a:rPr lang="en-US" b="1" dirty="0"/>
              <a:t>Evidence-Based Decision Making</a:t>
            </a:r>
            <a:endParaRPr lang="en-US" dirty="0"/>
          </a:p>
          <a:p>
            <a:pPr marL="0" lvl="0" indent="0" algn="l" rtl="0">
              <a:spcBef>
                <a:spcPts val="0"/>
              </a:spcBef>
              <a:spcAft>
                <a:spcPts val="0"/>
              </a:spcAft>
              <a:buNone/>
            </a:pPr>
            <a:endParaRPr dirty="0"/>
          </a:p>
        </p:txBody>
      </p:sp>
      <p:grpSp>
        <p:nvGrpSpPr>
          <p:cNvPr id="1602" name="Google Shape;1602;p64"/>
          <p:cNvGrpSpPr/>
          <p:nvPr/>
        </p:nvGrpSpPr>
        <p:grpSpPr>
          <a:xfrm>
            <a:off x="5907594" y="3677781"/>
            <a:ext cx="2791409" cy="879481"/>
            <a:chOff x="3094115" y="1702226"/>
            <a:chExt cx="1678236" cy="528757"/>
          </a:xfrm>
        </p:grpSpPr>
        <p:sp>
          <p:nvSpPr>
            <p:cNvPr id="1603" name="Google Shape;1603;p64"/>
            <p:cNvSpPr/>
            <p:nvPr/>
          </p:nvSpPr>
          <p:spPr>
            <a:xfrm>
              <a:off x="4180954" y="2019367"/>
              <a:ext cx="434253" cy="211503"/>
            </a:xfrm>
            <a:custGeom>
              <a:avLst/>
              <a:gdLst/>
              <a:ahLst/>
              <a:cxnLst/>
              <a:rect l="l" t="t" r="r" b="b"/>
              <a:pathLst>
                <a:path w="3938" h="1918" extrusionOk="0">
                  <a:moveTo>
                    <a:pt x="1880" y="1"/>
                  </a:moveTo>
                  <a:cubicBezTo>
                    <a:pt x="1273" y="141"/>
                    <a:pt x="1" y="973"/>
                    <a:pt x="1" y="973"/>
                  </a:cubicBezTo>
                  <a:lnTo>
                    <a:pt x="3635" y="1918"/>
                  </a:lnTo>
                  <a:lnTo>
                    <a:pt x="3938" y="1737"/>
                  </a:lnTo>
                  <a:lnTo>
                    <a:pt x="1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4"/>
            <p:cNvSpPr/>
            <p:nvPr/>
          </p:nvSpPr>
          <p:spPr>
            <a:xfrm>
              <a:off x="3907700" y="1997754"/>
              <a:ext cx="719197" cy="213157"/>
            </a:xfrm>
            <a:custGeom>
              <a:avLst/>
              <a:gdLst/>
              <a:ahLst/>
              <a:cxnLst/>
              <a:rect l="l" t="t" r="r" b="b"/>
              <a:pathLst>
                <a:path w="6522" h="1933" extrusionOk="0">
                  <a:moveTo>
                    <a:pt x="4549" y="0"/>
                  </a:moveTo>
                  <a:lnTo>
                    <a:pt x="2426" y="530"/>
                  </a:lnTo>
                  <a:lnTo>
                    <a:pt x="1" y="1609"/>
                  </a:lnTo>
                  <a:cubicBezTo>
                    <a:pt x="1" y="1609"/>
                    <a:pt x="75" y="1619"/>
                    <a:pt x="223" y="1619"/>
                  </a:cubicBezTo>
                  <a:cubicBezTo>
                    <a:pt x="572" y="1619"/>
                    <a:pt x="1328" y="1561"/>
                    <a:pt x="2479" y="1169"/>
                  </a:cubicBezTo>
                  <a:cubicBezTo>
                    <a:pt x="3345" y="873"/>
                    <a:pt x="3872" y="565"/>
                    <a:pt x="4178" y="340"/>
                  </a:cubicBezTo>
                  <a:lnTo>
                    <a:pt x="6416" y="1933"/>
                  </a:lnTo>
                  <a:lnTo>
                    <a:pt x="6522" y="1867"/>
                  </a:lnTo>
                  <a:lnTo>
                    <a:pt x="4358" y="197"/>
                  </a:lnTo>
                  <a:cubicBezTo>
                    <a:pt x="4496" y="75"/>
                    <a:pt x="454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4"/>
            <p:cNvSpPr/>
            <p:nvPr/>
          </p:nvSpPr>
          <p:spPr>
            <a:xfrm>
              <a:off x="3347079" y="1779416"/>
              <a:ext cx="309204" cy="334236"/>
            </a:xfrm>
            <a:custGeom>
              <a:avLst/>
              <a:gdLst/>
              <a:ahLst/>
              <a:cxnLst/>
              <a:rect l="l" t="t" r="r" b="b"/>
              <a:pathLst>
                <a:path w="2804" h="3031" extrusionOk="0">
                  <a:moveTo>
                    <a:pt x="551" y="0"/>
                  </a:moveTo>
                  <a:cubicBezTo>
                    <a:pt x="496" y="0"/>
                    <a:pt x="440" y="12"/>
                    <a:pt x="387" y="35"/>
                  </a:cubicBezTo>
                  <a:lnTo>
                    <a:pt x="1" y="213"/>
                  </a:lnTo>
                  <a:lnTo>
                    <a:pt x="659" y="3031"/>
                  </a:lnTo>
                  <a:lnTo>
                    <a:pt x="2803" y="2211"/>
                  </a:lnTo>
                  <a:cubicBezTo>
                    <a:pt x="2803" y="2211"/>
                    <a:pt x="2361" y="2192"/>
                    <a:pt x="1828" y="1494"/>
                  </a:cubicBezTo>
                  <a:cubicBezTo>
                    <a:pt x="1478" y="1036"/>
                    <a:pt x="1098" y="490"/>
                    <a:pt x="877" y="169"/>
                  </a:cubicBezTo>
                  <a:cubicBezTo>
                    <a:pt x="801" y="61"/>
                    <a:pt x="678" y="0"/>
                    <a:pt x="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4"/>
            <p:cNvSpPr/>
            <p:nvPr/>
          </p:nvSpPr>
          <p:spPr>
            <a:xfrm>
              <a:off x="3316864" y="1702226"/>
              <a:ext cx="1455487" cy="528757"/>
            </a:xfrm>
            <a:custGeom>
              <a:avLst/>
              <a:gdLst/>
              <a:ahLst/>
              <a:cxnLst/>
              <a:rect l="l" t="t" r="r" b="b"/>
              <a:pathLst>
                <a:path w="13199" h="4795" extrusionOk="0">
                  <a:moveTo>
                    <a:pt x="11468" y="1"/>
                  </a:moveTo>
                  <a:cubicBezTo>
                    <a:pt x="11149" y="1"/>
                    <a:pt x="10730" y="69"/>
                    <a:pt x="10184" y="265"/>
                  </a:cubicBezTo>
                  <a:cubicBezTo>
                    <a:pt x="7930" y="1044"/>
                    <a:pt x="933" y="3731"/>
                    <a:pt x="933" y="3731"/>
                  </a:cubicBezTo>
                  <a:lnTo>
                    <a:pt x="1" y="4547"/>
                  </a:lnTo>
                  <a:lnTo>
                    <a:pt x="1" y="4794"/>
                  </a:lnTo>
                  <a:cubicBezTo>
                    <a:pt x="1" y="4794"/>
                    <a:pt x="61" y="4794"/>
                    <a:pt x="168" y="4794"/>
                  </a:cubicBezTo>
                  <a:cubicBezTo>
                    <a:pt x="826" y="4794"/>
                    <a:pt x="3268" y="4778"/>
                    <a:pt x="4573" y="4547"/>
                  </a:cubicBezTo>
                  <a:cubicBezTo>
                    <a:pt x="12784" y="1876"/>
                    <a:pt x="13198" y="1137"/>
                    <a:pt x="13108" y="742"/>
                  </a:cubicBezTo>
                  <a:cubicBezTo>
                    <a:pt x="13039" y="427"/>
                    <a:pt x="12416" y="374"/>
                    <a:pt x="12416" y="374"/>
                  </a:cubicBezTo>
                  <a:cubicBezTo>
                    <a:pt x="12416" y="374"/>
                    <a:pt x="12214" y="1"/>
                    <a:pt x="1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4"/>
            <p:cNvSpPr/>
            <p:nvPr/>
          </p:nvSpPr>
          <p:spPr>
            <a:xfrm>
              <a:off x="3818380" y="1868515"/>
              <a:ext cx="110" cy="110"/>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4"/>
            <p:cNvSpPr/>
            <p:nvPr/>
          </p:nvSpPr>
          <p:spPr>
            <a:xfrm>
              <a:off x="3139878" y="1759236"/>
              <a:ext cx="857369" cy="260243"/>
            </a:xfrm>
            <a:custGeom>
              <a:avLst/>
              <a:gdLst/>
              <a:ahLst/>
              <a:cxnLst/>
              <a:rect l="l" t="t" r="r" b="b"/>
              <a:pathLst>
                <a:path w="7775" h="2360" extrusionOk="0">
                  <a:moveTo>
                    <a:pt x="586" y="0"/>
                  </a:moveTo>
                  <a:lnTo>
                    <a:pt x="0" y="147"/>
                  </a:lnTo>
                  <a:lnTo>
                    <a:pt x="6450" y="2360"/>
                  </a:lnTo>
                  <a:lnTo>
                    <a:pt x="7774" y="1474"/>
                  </a:lnTo>
                  <a:lnTo>
                    <a:pt x="5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4"/>
            <p:cNvSpPr/>
            <p:nvPr/>
          </p:nvSpPr>
          <p:spPr>
            <a:xfrm>
              <a:off x="3177701" y="1759236"/>
              <a:ext cx="845680" cy="173348"/>
            </a:xfrm>
            <a:custGeom>
              <a:avLst/>
              <a:gdLst/>
              <a:ahLst/>
              <a:cxnLst/>
              <a:rect l="l" t="t" r="r" b="b"/>
              <a:pathLst>
                <a:path w="7669" h="1572" extrusionOk="0">
                  <a:moveTo>
                    <a:pt x="243" y="0"/>
                  </a:moveTo>
                  <a:lnTo>
                    <a:pt x="0" y="81"/>
                  </a:lnTo>
                  <a:lnTo>
                    <a:pt x="7288" y="1571"/>
                  </a:lnTo>
                  <a:lnTo>
                    <a:pt x="7668" y="1319"/>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4"/>
            <p:cNvSpPr/>
            <p:nvPr/>
          </p:nvSpPr>
          <p:spPr>
            <a:xfrm>
              <a:off x="3848595" y="1883292"/>
              <a:ext cx="263110" cy="176215"/>
            </a:xfrm>
            <a:custGeom>
              <a:avLst/>
              <a:gdLst/>
              <a:ahLst/>
              <a:cxnLst/>
              <a:rect l="l" t="t" r="r" b="b"/>
              <a:pathLst>
                <a:path w="2386" h="1598" extrusionOk="0">
                  <a:moveTo>
                    <a:pt x="2123" y="0"/>
                  </a:moveTo>
                  <a:cubicBezTo>
                    <a:pt x="2123" y="0"/>
                    <a:pt x="873" y="371"/>
                    <a:pt x="132" y="1020"/>
                  </a:cubicBezTo>
                  <a:cubicBezTo>
                    <a:pt x="38" y="1101"/>
                    <a:pt x="1" y="1232"/>
                    <a:pt x="35" y="1353"/>
                  </a:cubicBezTo>
                  <a:cubicBezTo>
                    <a:pt x="35" y="1356"/>
                    <a:pt x="35" y="1359"/>
                    <a:pt x="35" y="1363"/>
                  </a:cubicBezTo>
                  <a:cubicBezTo>
                    <a:pt x="76" y="1502"/>
                    <a:pt x="203" y="1598"/>
                    <a:pt x="346" y="1598"/>
                  </a:cubicBezTo>
                  <a:cubicBezTo>
                    <a:pt x="356" y="1598"/>
                    <a:pt x="367" y="1597"/>
                    <a:pt x="378" y="1596"/>
                  </a:cubicBezTo>
                  <a:cubicBezTo>
                    <a:pt x="771" y="1559"/>
                    <a:pt x="1650" y="1437"/>
                    <a:pt x="2385" y="1098"/>
                  </a:cubicBezTo>
                  <a:cubicBezTo>
                    <a:pt x="2148" y="147"/>
                    <a:pt x="2123" y="0"/>
                    <a:pt x="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4"/>
            <p:cNvSpPr/>
            <p:nvPr/>
          </p:nvSpPr>
          <p:spPr>
            <a:xfrm>
              <a:off x="3094115" y="1709393"/>
              <a:ext cx="1587814" cy="472077"/>
            </a:xfrm>
            <a:custGeom>
              <a:avLst/>
              <a:gdLst/>
              <a:ahLst/>
              <a:cxnLst/>
              <a:rect l="l" t="t" r="r" b="b"/>
              <a:pathLst>
                <a:path w="14399" h="4281" extrusionOk="0">
                  <a:moveTo>
                    <a:pt x="13968" y="0"/>
                  </a:moveTo>
                  <a:cubicBezTo>
                    <a:pt x="13816" y="31"/>
                    <a:pt x="13644" y="72"/>
                    <a:pt x="13557" y="103"/>
                  </a:cubicBezTo>
                  <a:cubicBezTo>
                    <a:pt x="13370" y="165"/>
                    <a:pt x="13345" y="175"/>
                    <a:pt x="13189" y="452"/>
                  </a:cubicBezTo>
                  <a:cubicBezTo>
                    <a:pt x="13660" y="271"/>
                    <a:pt x="14398" y="256"/>
                    <a:pt x="14398" y="256"/>
                  </a:cubicBezTo>
                  <a:cubicBezTo>
                    <a:pt x="14342" y="190"/>
                    <a:pt x="14211" y="72"/>
                    <a:pt x="13968" y="0"/>
                  </a:cubicBezTo>
                  <a:close/>
                  <a:moveTo>
                    <a:pt x="11724" y="599"/>
                  </a:moveTo>
                  <a:cubicBezTo>
                    <a:pt x="11680" y="599"/>
                    <a:pt x="11646" y="636"/>
                    <a:pt x="11646" y="680"/>
                  </a:cubicBezTo>
                  <a:lnTo>
                    <a:pt x="11646" y="792"/>
                  </a:lnTo>
                  <a:cubicBezTo>
                    <a:pt x="11646" y="836"/>
                    <a:pt x="11680" y="870"/>
                    <a:pt x="11724" y="870"/>
                  </a:cubicBezTo>
                  <a:cubicBezTo>
                    <a:pt x="11771" y="870"/>
                    <a:pt x="11805" y="836"/>
                    <a:pt x="11805" y="792"/>
                  </a:cubicBezTo>
                  <a:lnTo>
                    <a:pt x="11805" y="680"/>
                  </a:lnTo>
                  <a:cubicBezTo>
                    <a:pt x="11805" y="636"/>
                    <a:pt x="11771" y="599"/>
                    <a:pt x="11724" y="599"/>
                  </a:cubicBezTo>
                  <a:close/>
                  <a:moveTo>
                    <a:pt x="11369" y="736"/>
                  </a:moveTo>
                  <a:cubicBezTo>
                    <a:pt x="11325" y="736"/>
                    <a:pt x="11291" y="770"/>
                    <a:pt x="11291" y="814"/>
                  </a:cubicBezTo>
                  <a:lnTo>
                    <a:pt x="11291" y="926"/>
                  </a:lnTo>
                  <a:cubicBezTo>
                    <a:pt x="11291" y="973"/>
                    <a:pt x="11325" y="1007"/>
                    <a:pt x="11369" y="1007"/>
                  </a:cubicBezTo>
                  <a:cubicBezTo>
                    <a:pt x="11415" y="1007"/>
                    <a:pt x="11450" y="973"/>
                    <a:pt x="11450" y="926"/>
                  </a:cubicBezTo>
                  <a:lnTo>
                    <a:pt x="11450" y="814"/>
                  </a:lnTo>
                  <a:cubicBezTo>
                    <a:pt x="11450" y="770"/>
                    <a:pt x="11415" y="736"/>
                    <a:pt x="11369" y="736"/>
                  </a:cubicBezTo>
                  <a:close/>
                  <a:moveTo>
                    <a:pt x="11013" y="870"/>
                  </a:moveTo>
                  <a:cubicBezTo>
                    <a:pt x="10970" y="870"/>
                    <a:pt x="10935" y="907"/>
                    <a:pt x="10935" y="951"/>
                  </a:cubicBezTo>
                  <a:lnTo>
                    <a:pt x="10935" y="1063"/>
                  </a:lnTo>
                  <a:cubicBezTo>
                    <a:pt x="10935" y="1107"/>
                    <a:pt x="10970" y="1144"/>
                    <a:pt x="11013" y="1144"/>
                  </a:cubicBezTo>
                  <a:cubicBezTo>
                    <a:pt x="11057" y="1144"/>
                    <a:pt x="11094" y="1107"/>
                    <a:pt x="11094" y="1063"/>
                  </a:cubicBezTo>
                  <a:lnTo>
                    <a:pt x="11094" y="951"/>
                  </a:lnTo>
                  <a:cubicBezTo>
                    <a:pt x="11094" y="907"/>
                    <a:pt x="11057" y="870"/>
                    <a:pt x="11013" y="870"/>
                  </a:cubicBezTo>
                  <a:close/>
                  <a:moveTo>
                    <a:pt x="10658" y="966"/>
                  </a:moveTo>
                  <a:cubicBezTo>
                    <a:pt x="10614" y="966"/>
                    <a:pt x="10577" y="1001"/>
                    <a:pt x="10577" y="1044"/>
                  </a:cubicBezTo>
                  <a:lnTo>
                    <a:pt x="10577" y="1157"/>
                  </a:lnTo>
                  <a:cubicBezTo>
                    <a:pt x="10577" y="1200"/>
                    <a:pt x="10614" y="1238"/>
                    <a:pt x="10658" y="1238"/>
                  </a:cubicBezTo>
                  <a:cubicBezTo>
                    <a:pt x="10702" y="1238"/>
                    <a:pt x="10739" y="1200"/>
                    <a:pt x="10739" y="1157"/>
                  </a:cubicBezTo>
                  <a:lnTo>
                    <a:pt x="10739" y="1044"/>
                  </a:lnTo>
                  <a:cubicBezTo>
                    <a:pt x="10739" y="1001"/>
                    <a:pt x="10702" y="966"/>
                    <a:pt x="10658" y="966"/>
                  </a:cubicBezTo>
                  <a:close/>
                  <a:moveTo>
                    <a:pt x="10303" y="1100"/>
                  </a:moveTo>
                  <a:cubicBezTo>
                    <a:pt x="10259" y="1100"/>
                    <a:pt x="10222" y="1138"/>
                    <a:pt x="10222" y="1182"/>
                  </a:cubicBezTo>
                  <a:lnTo>
                    <a:pt x="10222" y="1294"/>
                  </a:lnTo>
                  <a:cubicBezTo>
                    <a:pt x="10222" y="1337"/>
                    <a:pt x="10259" y="1375"/>
                    <a:pt x="10303" y="1375"/>
                  </a:cubicBezTo>
                  <a:cubicBezTo>
                    <a:pt x="10346" y="1375"/>
                    <a:pt x="10384" y="1337"/>
                    <a:pt x="10384" y="1294"/>
                  </a:cubicBezTo>
                  <a:lnTo>
                    <a:pt x="10384" y="1182"/>
                  </a:lnTo>
                  <a:cubicBezTo>
                    <a:pt x="10384" y="1138"/>
                    <a:pt x="10346" y="1100"/>
                    <a:pt x="10303" y="1100"/>
                  </a:cubicBezTo>
                  <a:close/>
                  <a:moveTo>
                    <a:pt x="9947" y="1238"/>
                  </a:moveTo>
                  <a:cubicBezTo>
                    <a:pt x="9904" y="1238"/>
                    <a:pt x="9866" y="1272"/>
                    <a:pt x="9866" y="1319"/>
                  </a:cubicBezTo>
                  <a:lnTo>
                    <a:pt x="9866" y="1431"/>
                  </a:lnTo>
                  <a:cubicBezTo>
                    <a:pt x="9866" y="1475"/>
                    <a:pt x="9904" y="1509"/>
                    <a:pt x="9947" y="1509"/>
                  </a:cubicBezTo>
                  <a:cubicBezTo>
                    <a:pt x="9991" y="1509"/>
                    <a:pt x="10028" y="1475"/>
                    <a:pt x="10028" y="1431"/>
                  </a:cubicBezTo>
                  <a:lnTo>
                    <a:pt x="10028" y="1319"/>
                  </a:lnTo>
                  <a:cubicBezTo>
                    <a:pt x="10028" y="1272"/>
                    <a:pt x="9991" y="1238"/>
                    <a:pt x="9947" y="1238"/>
                  </a:cubicBezTo>
                  <a:close/>
                  <a:moveTo>
                    <a:pt x="9592" y="1369"/>
                  </a:moveTo>
                  <a:cubicBezTo>
                    <a:pt x="9548" y="1369"/>
                    <a:pt x="9511" y="1406"/>
                    <a:pt x="9511" y="1450"/>
                  </a:cubicBezTo>
                  <a:lnTo>
                    <a:pt x="9511" y="1562"/>
                  </a:lnTo>
                  <a:cubicBezTo>
                    <a:pt x="9511" y="1605"/>
                    <a:pt x="9548" y="1643"/>
                    <a:pt x="9592" y="1643"/>
                  </a:cubicBezTo>
                  <a:cubicBezTo>
                    <a:pt x="9636" y="1643"/>
                    <a:pt x="9673" y="1605"/>
                    <a:pt x="9673" y="1562"/>
                  </a:cubicBezTo>
                  <a:lnTo>
                    <a:pt x="9673" y="1450"/>
                  </a:lnTo>
                  <a:cubicBezTo>
                    <a:pt x="9673" y="1406"/>
                    <a:pt x="9636" y="1369"/>
                    <a:pt x="9592" y="1369"/>
                  </a:cubicBezTo>
                  <a:close/>
                  <a:moveTo>
                    <a:pt x="9055" y="1708"/>
                  </a:moveTo>
                  <a:cubicBezTo>
                    <a:pt x="9045" y="1708"/>
                    <a:pt x="9035" y="1709"/>
                    <a:pt x="9025" y="1711"/>
                  </a:cubicBezTo>
                  <a:cubicBezTo>
                    <a:pt x="8888" y="1739"/>
                    <a:pt x="8819" y="1948"/>
                    <a:pt x="8869" y="2179"/>
                  </a:cubicBezTo>
                  <a:cubicBezTo>
                    <a:pt x="8912" y="2392"/>
                    <a:pt x="9043" y="2550"/>
                    <a:pt x="9172" y="2550"/>
                  </a:cubicBezTo>
                  <a:cubicBezTo>
                    <a:pt x="9182" y="2550"/>
                    <a:pt x="9192" y="2549"/>
                    <a:pt x="9202" y="2547"/>
                  </a:cubicBezTo>
                  <a:cubicBezTo>
                    <a:pt x="9336" y="2519"/>
                    <a:pt x="9405" y="2307"/>
                    <a:pt x="9358" y="2076"/>
                  </a:cubicBezTo>
                  <a:cubicBezTo>
                    <a:pt x="9312" y="1863"/>
                    <a:pt x="9181" y="1708"/>
                    <a:pt x="9055" y="1708"/>
                  </a:cubicBezTo>
                  <a:close/>
                  <a:moveTo>
                    <a:pt x="6035" y="2675"/>
                  </a:moveTo>
                  <a:cubicBezTo>
                    <a:pt x="5992" y="2675"/>
                    <a:pt x="5957" y="2709"/>
                    <a:pt x="5957" y="2756"/>
                  </a:cubicBezTo>
                  <a:lnTo>
                    <a:pt x="5957" y="2868"/>
                  </a:lnTo>
                  <a:cubicBezTo>
                    <a:pt x="5957" y="2911"/>
                    <a:pt x="5992" y="2946"/>
                    <a:pt x="6035" y="2946"/>
                  </a:cubicBezTo>
                  <a:cubicBezTo>
                    <a:pt x="6082" y="2946"/>
                    <a:pt x="6116" y="2911"/>
                    <a:pt x="6116" y="2868"/>
                  </a:cubicBezTo>
                  <a:lnTo>
                    <a:pt x="6116" y="2756"/>
                  </a:lnTo>
                  <a:cubicBezTo>
                    <a:pt x="6116" y="2709"/>
                    <a:pt x="6082" y="2675"/>
                    <a:pt x="6035" y="2675"/>
                  </a:cubicBezTo>
                  <a:close/>
                  <a:moveTo>
                    <a:pt x="5680" y="2812"/>
                  </a:moveTo>
                  <a:cubicBezTo>
                    <a:pt x="5636" y="2812"/>
                    <a:pt x="5602" y="2846"/>
                    <a:pt x="5602" y="2890"/>
                  </a:cubicBezTo>
                  <a:lnTo>
                    <a:pt x="5602" y="3002"/>
                  </a:lnTo>
                  <a:cubicBezTo>
                    <a:pt x="5602" y="3046"/>
                    <a:pt x="5636" y="3083"/>
                    <a:pt x="5680" y="3083"/>
                  </a:cubicBezTo>
                  <a:cubicBezTo>
                    <a:pt x="5724" y="3083"/>
                    <a:pt x="5761" y="3046"/>
                    <a:pt x="5761" y="3002"/>
                  </a:cubicBezTo>
                  <a:lnTo>
                    <a:pt x="5761" y="2890"/>
                  </a:lnTo>
                  <a:cubicBezTo>
                    <a:pt x="5761" y="2846"/>
                    <a:pt x="5724" y="2812"/>
                    <a:pt x="5680" y="2812"/>
                  </a:cubicBezTo>
                  <a:close/>
                  <a:moveTo>
                    <a:pt x="5325" y="2946"/>
                  </a:moveTo>
                  <a:cubicBezTo>
                    <a:pt x="5281" y="2946"/>
                    <a:pt x="5244" y="2983"/>
                    <a:pt x="5244" y="3027"/>
                  </a:cubicBezTo>
                  <a:lnTo>
                    <a:pt x="5244" y="3139"/>
                  </a:lnTo>
                  <a:cubicBezTo>
                    <a:pt x="5244" y="3183"/>
                    <a:pt x="5281" y="3220"/>
                    <a:pt x="5325" y="3220"/>
                  </a:cubicBezTo>
                  <a:cubicBezTo>
                    <a:pt x="5368" y="3220"/>
                    <a:pt x="5406" y="3183"/>
                    <a:pt x="5406" y="3139"/>
                  </a:cubicBezTo>
                  <a:lnTo>
                    <a:pt x="5406" y="3027"/>
                  </a:lnTo>
                  <a:cubicBezTo>
                    <a:pt x="5406" y="2983"/>
                    <a:pt x="5368" y="2946"/>
                    <a:pt x="5325" y="2946"/>
                  </a:cubicBezTo>
                  <a:close/>
                  <a:moveTo>
                    <a:pt x="581" y="3304"/>
                  </a:moveTo>
                  <a:cubicBezTo>
                    <a:pt x="511" y="3304"/>
                    <a:pt x="441" y="3319"/>
                    <a:pt x="378" y="3348"/>
                  </a:cubicBezTo>
                  <a:lnTo>
                    <a:pt x="38" y="3491"/>
                  </a:lnTo>
                  <a:cubicBezTo>
                    <a:pt x="1" y="3507"/>
                    <a:pt x="4" y="3563"/>
                    <a:pt x="44" y="3572"/>
                  </a:cubicBezTo>
                  <a:lnTo>
                    <a:pt x="2398" y="4280"/>
                  </a:lnTo>
                  <a:cubicBezTo>
                    <a:pt x="2398" y="4280"/>
                    <a:pt x="2404" y="4280"/>
                    <a:pt x="2417" y="4280"/>
                  </a:cubicBezTo>
                  <a:cubicBezTo>
                    <a:pt x="2542" y="4280"/>
                    <a:pt x="3269" y="4259"/>
                    <a:pt x="3601" y="3790"/>
                  </a:cubicBezTo>
                  <a:lnTo>
                    <a:pt x="662" y="3310"/>
                  </a:lnTo>
                  <a:cubicBezTo>
                    <a:pt x="635" y="3306"/>
                    <a:pt x="608" y="3304"/>
                    <a:pt x="581" y="33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4"/>
            <p:cNvSpPr/>
            <p:nvPr/>
          </p:nvSpPr>
          <p:spPr>
            <a:xfrm>
              <a:off x="4336657" y="2038334"/>
              <a:ext cx="263110" cy="176215"/>
            </a:xfrm>
            <a:custGeom>
              <a:avLst/>
              <a:gdLst/>
              <a:ahLst/>
              <a:cxnLst/>
              <a:rect l="l" t="t" r="r" b="b"/>
              <a:pathLst>
                <a:path w="2386" h="1598" extrusionOk="0">
                  <a:moveTo>
                    <a:pt x="2121" y="0"/>
                  </a:moveTo>
                  <a:cubicBezTo>
                    <a:pt x="2121" y="0"/>
                    <a:pt x="874" y="371"/>
                    <a:pt x="132" y="1019"/>
                  </a:cubicBezTo>
                  <a:cubicBezTo>
                    <a:pt x="35" y="1104"/>
                    <a:pt x="1" y="1235"/>
                    <a:pt x="32" y="1356"/>
                  </a:cubicBezTo>
                  <a:cubicBezTo>
                    <a:pt x="35" y="1356"/>
                    <a:pt x="35" y="1359"/>
                    <a:pt x="35" y="1362"/>
                  </a:cubicBezTo>
                  <a:cubicBezTo>
                    <a:pt x="76" y="1502"/>
                    <a:pt x="203" y="1598"/>
                    <a:pt x="346" y="1598"/>
                  </a:cubicBezTo>
                  <a:cubicBezTo>
                    <a:pt x="357" y="1598"/>
                    <a:pt x="367" y="1597"/>
                    <a:pt x="378" y="1596"/>
                  </a:cubicBezTo>
                  <a:cubicBezTo>
                    <a:pt x="768" y="1559"/>
                    <a:pt x="1650" y="1437"/>
                    <a:pt x="2385" y="1097"/>
                  </a:cubicBezTo>
                  <a:cubicBezTo>
                    <a:pt x="2149" y="147"/>
                    <a:pt x="2121"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4"/>
            <p:cNvSpPr/>
            <p:nvPr/>
          </p:nvSpPr>
          <p:spPr>
            <a:xfrm>
              <a:off x="3316864" y="1714466"/>
              <a:ext cx="1455487" cy="516516"/>
            </a:xfrm>
            <a:custGeom>
              <a:avLst/>
              <a:gdLst/>
              <a:ahLst/>
              <a:cxnLst/>
              <a:rect l="l" t="t" r="r" b="b"/>
              <a:pathLst>
                <a:path w="13199" h="4684" extrusionOk="0">
                  <a:moveTo>
                    <a:pt x="10677" y="1"/>
                  </a:moveTo>
                  <a:lnTo>
                    <a:pt x="10677" y="1"/>
                  </a:lnTo>
                  <a:cubicBezTo>
                    <a:pt x="10533" y="38"/>
                    <a:pt x="10380" y="85"/>
                    <a:pt x="10212" y="144"/>
                  </a:cubicBezTo>
                  <a:cubicBezTo>
                    <a:pt x="10000" y="257"/>
                    <a:pt x="10059" y="955"/>
                    <a:pt x="10106" y="1104"/>
                  </a:cubicBezTo>
                  <a:lnTo>
                    <a:pt x="10546" y="958"/>
                  </a:lnTo>
                  <a:cubicBezTo>
                    <a:pt x="10511" y="481"/>
                    <a:pt x="10677" y="4"/>
                    <a:pt x="10677" y="1"/>
                  </a:cubicBezTo>
                  <a:close/>
                  <a:moveTo>
                    <a:pt x="5141" y="2401"/>
                  </a:moveTo>
                  <a:lnTo>
                    <a:pt x="5141" y="2401"/>
                  </a:lnTo>
                  <a:cubicBezTo>
                    <a:pt x="5075" y="2448"/>
                    <a:pt x="5013" y="2498"/>
                    <a:pt x="4954" y="2551"/>
                  </a:cubicBezTo>
                  <a:cubicBezTo>
                    <a:pt x="4860" y="2632"/>
                    <a:pt x="4823" y="2763"/>
                    <a:pt x="4857" y="2884"/>
                  </a:cubicBezTo>
                  <a:cubicBezTo>
                    <a:pt x="4857" y="2887"/>
                    <a:pt x="4857" y="2890"/>
                    <a:pt x="4857" y="2894"/>
                  </a:cubicBezTo>
                  <a:cubicBezTo>
                    <a:pt x="4898" y="3033"/>
                    <a:pt x="5025" y="3129"/>
                    <a:pt x="5168" y="3129"/>
                  </a:cubicBezTo>
                  <a:cubicBezTo>
                    <a:pt x="5178" y="3129"/>
                    <a:pt x="5189" y="3128"/>
                    <a:pt x="5200" y="3127"/>
                  </a:cubicBezTo>
                  <a:cubicBezTo>
                    <a:pt x="5247" y="3121"/>
                    <a:pt x="5300" y="3118"/>
                    <a:pt x="5359" y="3109"/>
                  </a:cubicBezTo>
                  <a:cubicBezTo>
                    <a:pt x="5069" y="2825"/>
                    <a:pt x="5141" y="2404"/>
                    <a:pt x="5141" y="2401"/>
                  </a:cubicBezTo>
                  <a:close/>
                  <a:moveTo>
                    <a:pt x="2582" y="2990"/>
                  </a:moveTo>
                  <a:lnTo>
                    <a:pt x="2248" y="3118"/>
                  </a:lnTo>
                  <a:cubicBezTo>
                    <a:pt x="2151" y="3570"/>
                    <a:pt x="2248" y="4022"/>
                    <a:pt x="2248" y="4022"/>
                  </a:cubicBezTo>
                  <a:lnTo>
                    <a:pt x="2582" y="3900"/>
                  </a:lnTo>
                  <a:cubicBezTo>
                    <a:pt x="2507" y="3395"/>
                    <a:pt x="2582" y="2990"/>
                    <a:pt x="2582" y="2990"/>
                  </a:cubicBezTo>
                  <a:close/>
                  <a:moveTo>
                    <a:pt x="11450" y="2938"/>
                  </a:moveTo>
                  <a:cubicBezTo>
                    <a:pt x="11434" y="2938"/>
                    <a:pt x="11418" y="2940"/>
                    <a:pt x="11403" y="2943"/>
                  </a:cubicBezTo>
                  <a:cubicBezTo>
                    <a:pt x="11213" y="2984"/>
                    <a:pt x="11110" y="3261"/>
                    <a:pt x="11175" y="3561"/>
                  </a:cubicBezTo>
                  <a:cubicBezTo>
                    <a:pt x="11232" y="3838"/>
                    <a:pt x="11410" y="4039"/>
                    <a:pt x="11586" y="4039"/>
                  </a:cubicBezTo>
                  <a:cubicBezTo>
                    <a:pt x="11602" y="4039"/>
                    <a:pt x="11618" y="4038"/>
                    <a:pt x="11633" y="4034"/>
                  </a:cubicBezTo>
                  <a:cubicBezTo>
                    <a:pt x="11824" y="3994"/>
                    <a:pt x="11926" y="3720"/>
                    <a:pt x="11861" y="3417"/>
                  </a:cubicBezTo>
                  <a:cubicBezTo>
                    <a:pt x="11804" y="3140"/>
                    <a:pt x="11626" y="2938"/>
                    <a:pt x="11450" y="2938"/>
                  </a:cubicBezTo>
                  <a:close/>
                  <a:moveTo>
                    <a:pt x="9567" y="3807"/>
                  </a:moveTo>
                  <a:cubicBezTo>
                    <a:pt x="9501" y="3857"/>
                    <a:pt x="9439" y="3907"/>
                    <a:pt x="9380" y="3956"/>
                  </a:cubicBezTo>
                  <a:cubicBezTo>
                    <a:pt x="9283" y="4041"/>
                    <a:pt x="9249" y="4172"/>
                    <a:pt x="9280" y="4293"/>
                  </a:cubicBezTo>
                  <a:cubicBezTo>
                    <a:pt x="9283" y="4293"/>
                    <a:pt x="9283" y="4296"/>
                    <a:pt x="9283" y="4299"/>
                  </a:cubicBezTo>
                  <a:cubicBezTo>
                    <a:pt x="9324" y="4439"/>
                    <a:pt x="9451" y="4535"/>
                    <a:pt x="9594" y="4535"/>
                  </a:cubicBezTo>
                  <a:cubicBezTo>
                    <a:pt x="9605" y="4535"/>
                    <a:pt x="9615" y="4534"/>
                    <a:pt x="9626" y="4533"/>
                  </a:cubicBezTo>
                  <a:cubicBezTo>
                    <a:pt x="9673" y="4530"/>
                    <a:pt x="9726" y="4524"/>
                    <a:pt x="9785" y="4518"/>
                  </a:cubicBezTo>
                  <a:cubicBezTo>
                    <a:pt x="9492" y="4231"/>
                    <a:pt x="9567" y="3810"/>
                    <a:pt x="9567" y="3807"/>
                  </a:cubicBezTo>
                  <a:close/>
                  <a:moveTo>
                    <a:pt x="12718" y="322"/>
                  </a:moveTo>
                  <a:lnTo>
                    <a:pt x="12718" y="322"/>
                  </a:lnTo>
                  <a:cubicBezTo>
                    <a:pt x="12796" y="391"/>
                    <a:pt x="12874" y="487"/>
                    <a:pt x="12846" y="590"/>
                  </a:cubicBezTo>
                  <a:cubicBezTo>
                    <a:pt x="12572" y="1270"/>
                    <a:pt x="7865" y="2784"/>
                    <a:pt x="5206" y="3632"/>
                  </a:cubicBezTo>
                  <a:cubicBezTo>
                    <a:pt x="2547" y="4480"/>
                    <a:pt x="1" y="4536"/>
                    <a:pt x="1" y="4536"/>
                  </a:cubicBezTo>
                  <a:lnTo>
                    <a:pt x="1" y="4683"/>
                  </a:lnTo>
                  <a:cubicBezTo>
                    <a:pt x="1" y="4683"/>
                    <a:pt x="61" y="4683"/>
                    <a:pt x="168" y="4683"/>
                  </a:cubicBezTo>
                  <a:cubicBezTo>
                    <a:pt x="826" y="4683"/>
                    <a:pt x="3268" y="4667"/>
                    <a:pt x="4573" y="4436"/>
                  </a:cubicBezTo>
                  <a:cubicBezTo>
                    <a:pt x="12784" y="1765"/>
                    <a:pt x="13198" y="1026"/>
                    <a:pt x="13108" y="631"/>
                  </a:cubicBezTo>
                  <a:cubicBezTo>
                    <a:pt x="13074" y="468"/>
                    <a:pt x="12887" y="375"/>
                    <a:pt x="12718"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4"/>
            <p:cNvSpPr/>
            <p:nvPr/>
          </p:nvSpPr>
          <p:spPr>
            <a:xfrm>
              <a:off x="4554665" y="2052780"/>
              <a:ext cx="64730" cy="92849"/>
            </a:xfrm>
            <a:custGeom>
              <a:avLst/>
              <a:gdLst/>
              <a:ahLst/>
              <a:cxnLst/>
              <a:rect l="l" t="t" r="r" b="b"/>
              <a:pathLst>
                <a:path w="587" h="842" extrusionOk="0">
                  <a:moveTo>
                    <a:pt x="236" y="0"/>
                  </a:moveTo>
                  <a:cubicBezTo>
                    <a:pt x="226" y="0"/>
                    <a:pt x="216" y="1"/>
                    <a:pt x="206" y="3"/>
                  </a:cubicBezTo>
                  <a:cubicBezTo>
                    <a:pt x="69" y="31"/>
                    <a:pt x="0" y="243"/>
                    <a:pt x="47" y="474"/>
                  </a:cubicBezTo>
                  <a:cubicBezTo>
                    <a:pt x="93" y="687"/>
                    <a:pt x="224" y="842"/>
                    <a:pt x="350" y="842"/>
                  </a:cubicBezTo>
                  <a:cubicBezTo>
                    <a:pt x="360" y="842"/>
                    <a:pt x="370" y="841"/>
                    <a:pt x="380" y="839"/>
                  </a:cubicBezTo>
                  <a:cubicBezTo>
                    <a:pt x="518" y="811"/>
                    <a:pt x="586" y="602"/>
                    <a:pt x="536" y="371"/>
                  </a:cubicBezTo>
                  <a:cubicBezTo>
                    <a:pt x="493" y="158"/>
                    <a:pt x="362"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grpSp>
        <p:nvGrpSpPr>
          <p:cNvPr id="728" name="Google Shape;728;p38"/>
          <p:cNvGrpSpPr/>
          <p:nvPr/>
        </p:nvGrpSpPr>
        <p:grpSpPr>
          <a:xfrm>
            <a:off x="4684708" y="1329296"/>
            <a:ext cx="4515160" cy="2805600"/>
            <a:chOff x="2659225" y="3260025"/>
            <a:chExt cx="1110225" cy="895700"/>
          </a:xfrm>
        </p:grpSpPr>
        <p:sp>
          <p:nvSpPr>
            <p:cNvPr id="729" name="Google Shape;729;p38"/>
            <p:cNvSpPr/>
            <p:nvPr/>
          </p:nvSpPr>
          <p:spPr>
            <a:xfrm>
              <a:off x="2883950" y="3260025"/>
              <a:ext cx="734950" cy="581575"/>
            </a:xfrm>
            <a:custGeom>
              <a:avLst/>
              <a:gdLst/>
              <a:ahLst/>
              <a:cxnLst/>
              <a:rect l="l" t="t" r="r" b="b"/>
              <a:pathLst>
                <a:path w="29398" h="23263" extrusionOk="0">
                  <a:moveTo>
                    <a:pt x="24348" y="0"/>
                  </a:moveTo>
                  <a:cubicBezTo>
                    <a:pt x="23441" y="0"/>
                    <a:pt x="22587" y="433"/>
                    <a:pt x="22048" y="1163"/>
                  </a:cubicBezTo>
                  <a:lnTo>
                    <a:pt x="10795" y="16399"/>
                  </a:lnTo>
                  <a:cubicBezTo>
                    <a:pt x="10795" y="16399"/>
                    <a:pt x="7540" y="21204"/>
                    <a:pt x="400" y="21204"/>
                  </a:cubicBezTo>
                  <a:cubicBezTo>
                    <a:pt x="268" y="21204"/>
                    <a:pt x="135" y="21203"/>
                    <a:pt x="1" y="21199"/>
                  </a:cubicBezTo>
                  <a:lnTo>
                    <a:pt x="1" y="21199"/>
                  </a:lnTo>
                  <a:cubicBezTo>
                    <a:pt x="6456" y="22658"/>
                    <a:pt x="24320" y="23263"/>
                    <a:pt x="24320" y="23263"/>
                  </a:cubicBezTo>
                  <a:lnTo>
                    <a:pt x="29326" y="636"/>
                  </a:lnTo>
                  <a:cubicBezTo>
                    <a:pt x="29397" y="312"/>
                    <a:pt x="29148" y="0"/>
                    <a:pt x="28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2659375" y="3784850"/>
              <a:ext cx="1028100" cy="370875"/>
            </a:xfrm>
            <a:custGeom>
              <a:avLst/>
              <a:gdLst/>
              <a:ahLst/>
              <a:cxnLst/>
              <a:rect l="l" t="t" r="r" b="b"/>
              <a:pathLst>
                <a:path w="41124" h="14835" extrusionOk="0">
                  <a:moveTo>
                    <a:pt x="0" y="0"/>
                  </a:moveTo>
                  <a:lnTo>
                    <a:pt x="0" y="14835"/>
                  </a:lnTo>
                  <a:cubicBezTo>
                    <a:pt x="19931" y="12615"/>
                    <a:pt x="41123" y="4944"/>
                    <a:pt x="41123" y="4944"/>
                  </a:cubicBezTo>
                  <a:lnTo>
                    <a:pt x="41123" y="2472"/>
                  </a:lnTo>
                  <a:cubicBezTo>
                    <a:pt x="26137" y="303"/>
                    <a:pt x="0"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2659375" y="3853225"/>
              <a:ext cx="1028100" cy="189675"/>
            </a:xfrm>
            <a:custGeom>
              <a:avLst/>
              <a:gdLst/>
              <a:ahLst/>
              <a:cxnLst/>
              <a:rect l="l" t="t" r="r" b="b"/>
              <a:pathLst>
                <a:path w="41124" h="7587" extrusionOk="0">
                  <a:moveTo>
                    <a:pt x="26172" y="1"/>
                  </a:moveTo>
                  <a:cubicBezTo>
                    <a:pt x="18476" y="1"/>
                    <a:pt x="9151" y="493"/>
                    <a:pt x="0" y="2206"/>
                  </a:cubicBezTo>
                  <a:lnTo>
                    <a:pt x="0" y="5981"/>
                  </a:lnTo>
                  <a:cubicBezTo>
                    <a:pt x="1915" y="5633"/>
                    <a:pt x="4979" y="5218"/>
                    <a:pt x="8699" y="5218"/>
                  </a:cubicBezTo>
                  <a:cubicBezTo>
                    <a:pt x="12971" y="5218"/>
                    <a:pt x="18109" y="5765"/>
                    <a:pt x="23366" y="7586"/>
                  </a:cubicBezTo>
                  <a:cubicBezTo>
                    <a:pt x="33630" y="4921"/>
                    <a:pt x="41123" y="2209"/>
                    <a:pt x="41123" y="2209"/>
                  </a:cubicBezTo>
                  <a:lnTo>
                    <a:pt x="41123" y="616"/>
                  </a:lnTo>
                  <a:cubicBezTo>
                    <a:pt x="38037" y="353"/>
                    <a:pt x="32688" y="1"/>
                    <a:pt x="26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3276150" y="3844950"/>
              <a:ext cx="493300" cy="92500"/>
            </a:xfrm>
            <a:custGeom>
              <a:avLst/>
              <a:gdLst/>
              <a:ahLst/>
              <a:cxnLst/>
              <a:rect l="l" t="t" r="r" b="b"/>
              <a:pathLst>
                <a:path w="19732" h="3700" extrusionOk="0">
                  <a:moveTo>
                    <a:pt x="17690" y="1"/>
                  </a:moveTo>
                  <a:cubicBezTo>
                    <a:pt x="11535" y="1"/>
                    <a:pt x="1" y="2288"/>
                    <a:pt x="1" y="2288"/>
                  </a:cubicBezTo>
                  <a:lnTo>
                    <a:pt x="9084" y="3700"/>
                  </a:lnTo>
                  <a:lnTo>
                    <a:pt x="19732" y="826"/>
                  </a:lnTo>
                  <a:lnTo>
                    <a:pt x="18572" y="18"/>
                  </a:lnTo>
                  <a:cubicBezTo>
                    <a:pt x="18293" y="6"/>
                    <a:pt x="17998" y="1"/>
                    <a:pt x="176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2659375" y="3926575"/>
              <a:ext cx="452850" cy="46500"/>
            </a:xfrm>
            <a:custGeom>
              <a:avLst/>
              <a:gdLst/>
              <a:ahLst/>
              <a:cxnLst/>
              <a:rect l="l" t="t" r="r" b="b"/>
              <a:pathLst>
                <a:path w="18114" h="1860" extrusionOk="0">
                  <a:moveTo>
                    <a:pt x="7049" y="0"/>
                  </a:moveTo>
                  <a:cubicBezTo>
                    <a:pt x="4680" y="0"/>
                    <a:pt x="2248" y="164"/>
                    <a:pt x="0" y="550"/>
                  </a:cubicBezTo>
                  <a:lnTo>
                    <a:pt x="0" y="1859"/>
                  </a:lnTo>
                  <a:cubicBezTo>
                    <a:pt x="1535" y="1573"/>
                    <a:pt x="5473" y="957"/>
                    <a:pt x="10806" y="957"/>
                  </a:cubicBezTo>
                  <a:cubicBezTo>
                    <a:pt x="13025" y="957"/>
                    <a:pt x="15485" y="1064"/>
                    <a:pt x="18113" y="1345"/>
                  </a:cubicBezTo>
                  <a:cubicBezTo>
                    <a:pt x="15766" y="583"/>
                    <a:pt x="11521" y="0"/>
                    <a:pt x="7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3276150" y="3902125"/>
              <a:ext cx="245175" cy="92525"/>
            </a:xfrm>
            <a:custGeom>
              <a:avLst/>
              <a:gdLst/>
              <a:ahLst/>
              <a:cxnLst/>
              <a:rect l="l" t="t" r="r" b="b"/>
              <a:pathLst>
                <a:path w="9807" h="3701" extrusionOk="0">
                  <a:moveTo>
                    <a:pt x="1" y="1"/>
                  </a:moveTo>
                  <a:lnTo>
                    <a:pt x="5680" y="3701"/>
                  </a:lnTo>
                  <a:cubicBezTo>
                    <a:pt x="7186" y="3261"/>
                    <a:pt x="8566" y="2840"/>
                    <a:pt x="9807" y="2454"/>
                  </a:cubicBezTo>
                  <a:lnTo>
                    <a:pt x="9084" y="1413"/>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2659225" y="3435050"/>
              <a:ext cx="922275" cy="696525"/>
            </a:xfrm>
            <a:custGeom>
              <a:avLst/>
              <a:gdLst/>
              <a:ahLst/>
              <a:cxnLst/>
              <a:rect l="l" t="t" r="r" b="b"/>
              <a:pathLst>
                <a:path w="36891" h="27861" extrusionOk="0">
                  <a:moveTo>
                    <a:pt x="33091" y="0"/>
                  </a:moveTo>
                  <a:lnTo>
                    <a:pt x="28038" y="15174"/>
                  </a:lnTo>
                  <a:lnTo>
                    <a:pt x="28181" y="15221"/>
                  </a:lnTo>
                  <a:lnTo>
                    <a:pt x="32417" y="2497"/>
                  </a:lnTo>
                  <a:lnTo>
                    <a:pt x="36398" y="2497"/>
                  </a:lnTo>
                  <a:lnTo>
                    <a:pt x="36398" y="2344"/>
                  </a:lnTo>
                  <a:lnTo>
                    <a:pt x="32470" y="2344"/>
                  </a:lnTo>
                  <a:lnTo>
                    <a:pt x="33200" y="153"/>
                  </a:lnTo>
                  <a:lnTo>
                    <a:pt x="36890" y="153"/>
                  </a:lnTo>
                  <a:lnTo>
                    <a:pt x="36890" y="0"/>
                  </a:lnTo>
                  <a:close/>
                  <a:moveTo>
                    <a:pt x="7076" y="25061"/>
                  </a:moveTo>
                  <a:lnTo>
                    <a:pt x="0" y="25482"/>
                  </a:lnTo>
                  <a:lnTo>
                    <a:pt x="10" y="25635"/>
                  </a:lnTo>
                  <a:lnTo>
                    <a:pt x="6948" y="25223"/>
                  </a:lnTo>
                  <a:lnTo>
                    <a:pt x="6948" y="25223"/>
                  </a:lnTo>
                  <a:cubicBezTo>
                    <a:pt x="6992" y="25513"/>
                    <a:pt x="7154" y="26701"/>
                    <a:pt x="6936" y="27829"/>
                  </a:cubicBezTo>
                  <a:lnTo>
                    <a:pt x="7088" y="27860"/>
                  </a:lnTo>
                  <a:cubicBezTo>
                    <a:pt x="7341" y="26539"/>
                    <a:pt x="7088" y="25142"/>
                    <a:pt x="7088" y="25130"/>
                  </a:cubicBezTo>
                  <a:lnTo>
                    <a:pt x="7076" y="2506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 name="Google Shape;736;p38"/>
          <p:cNvSpPr/>
          <p:nvPr/>
        </p:nvSpPr>
        <p:spPr>
          <a:xfrm>
            <a:off x="755728" y="-152766"/>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 name="Google Shape;737;p38"/>
          <p:cNvGrpSpPr/>
          <p:nvPr/>
        </p:nvGrpSpPr>
        <p:grpSpPr>
          <a:xfrm>
            <a:off x="-248966" y="4287098"/>
            <a:ext cx="9522845" cy="1077349"/>
            <a:chOff x="-389425" y="3982702"/>
            <a:chExt cx="10260581" cy="1160811"/>
          </a:xfrm>
        </p:grpSpPr>
        <p:sp>
          <p:nvSpPr>
            <p:cNvPr id="738" name="Google Shape;738;p38"/>
            <p:cNvSpPr/>
            <p:nvPr/>
          </p:nvSpPr>
          <p:spPr>
            <a:xfrm>
              <a:off x="-389425"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4643500" y="3982702"/>
              <a:ext cx="5227656" cy="1160811"/>
            </a:xfrm>
            <a:custGeom>
              <a:avLst/>
              <a:gdLst/>
              <a:ahLst/>
              <a:cxnLst/>
              <a:rect l="l" t="t" r="r" b="b"/>
              <a:pathLst>
                <a:path w="60702" h="13479" extrusionOk="0">
                  <a:moveTo>
                    <a:pt x="20639" y="0"/>
                  </a:moveTo>
                  <a:lnTo>
                    <a:pt x="20639" y="936"/>
                  </a:lnTo>
                  <a:lnTo>
                    <a:pt x="19544" y="936"/>
                  </a:lnTo>
                  <a:lnTo>
                    <a:pt x="19544" y="636"/>
                  </a:lnTo>
                  <a:lnTo>
                    <a:pt x="18569" y="636"/>
                  </a:lnTo>
                  <a:lnTo>
                    <a:pt x="18569" y="936"/>
                  </a:lnTo>
                  <a:lnTo>
                    <a:pt x="18051" y="936"/>
                  </a:lnTo>
                  <a:lnTo>
                    <a:pt x="18051" y="1244"/>
                  </a:lnTo>
                  <a:lnTo>
                    <a:pt x="17599" y="1244"/>
                  </a:lnTo>
                  <a:lnTo>
                    <a:pt x="17599" y="1568"/>
                  </a:lnTo>
                  <a:lnTo>
                    <a:pt x="17599" y="1861"/>
                  </a:lnTo>
                  <a:lnTo>
                    <a:pt x="17599" y="2161"/>
                  </a:lnTo>
                  <a:lnTo>
                    <a:pt x="17599" y="2454"/>
                  </a:lnTo>
                  <a:lnTo>
                    <a:pt x="17599" y="2753"/>
                  </a:lnTo>
                  <a:lnTo>
                    <a:pt x="17599" y="3046"/>
                  </a:lnTo>
                  <a:lnTo>
                    <a:pt x="17599" y="3345"/>
                  </a:lnTo>
                  <a:lnTo>
                    <a:pt x="17599" y="3638"/>
                  </a:lnTo>
                  <a:lnTo>
                    <a:pt x="17599" y="3934"/>
                  </a:lnTo>
                  <a:lnTo>
                    <a:pt x="17599" y="4227"/>
                  </a:lnTo>
                  <a:lnTo>
                    <a:pt x="17599" y="4526"/>
                  </a:lnTo>
                  <a:lnTo>
                    <a:pt x="17599" y="4533"/>
                  </a:lnTo>
                  <a:lnTo>
                    <a:pt x="15608" y="4533"/>
                  </a:lnTo>
                  <a:lnTo>
                    <a:pt x="15608" y="3532"/>
                  </a:lnTo>
                  <a:lnTo>
                    <a:pt x="15308" y="3532"/>
                  </a:lnTo>
                  <a:lnTo>
                    <a:pt x="15308" y="4533"/>
                  </a:lnTo>
                  <a:lnTo>
                    <a:pt x="14560" y="4533"/>
                  </a:lnTo>
                  <a:lnTo>
                    <a:pt x="14560" y="4025"/>
                  </a:lnTo>
                  <a:lnTo>
                    <a:pt x="13248" y="4025"/>
                  </a:lnTo>
                  <a:lnTo>
                    <a:pt x="13248" y="4533"/>
                  </a:lnTo>
                  <a:lnTo>
                    <a:pt x="12519" y="4533"/>
                  </a:lnTo>
                  <a:lnTo>
                    <a:pt x="12519" y="4589"/>
                  </a:lnTo>
                  <a:lnTo>
                    <a:pt x="12519" y="4798"/>
                  </a:lnTo>
                  <a:lnTo>
                    <a:pt x="12519" y="5218"/>
                  </a:lnTo>
                  <a:lnTo>
                    <a:pt x="12519" y="9015"/>
                  </a:lnTo>
                  <a:lnTo>
                    <a:pt x="12073" y="9015"/>
                  </a:lnTo>
                  <a:lnTo>
                    <a:pt x="12073" y="8853"/>
                  </a:lnTo>
                  <a:lnTo>
                    <a:pt x="12073" y="8669"/>
                  </a:lnTo>
                  <a:lnTo>
                    <a:pt x="12073" y="8463"/>
                  </a:lnTo>
                  <a:lnTo>
                    <a:pt x="12073" y="8279"/>
                  </a:lnTo>
                  <a:lnTo>
                    <a:pt x="12073" y="8074"/>
                  </a:lnTo>
                  <a:lnTo>
                    <a:pt x="12073" y="7890"/>
                  </a:lnTo>
                  <a:lnTo>
                    <a:pt x="12073" y="7684"/>
                  </a:lnTo>
                  <a:lnTo>
                    <a:pt x="12073" y="7500"/>
                  </a:lnTo>
                  <a:lnTo>
                    <a:pt x="12073" y="7294"/>
                  </a:lnTo>
                  <a:lnTo>
                    <a:pt x="12073" y="7110"/>
                  </a:lnTo>
                  <a:lnTo>
                    <a:pt x="12073" y="6905"/>
                  </a:lnTo>
                  <a:lnTo>
                    <a:pt x="12073" y="6721"/>
                  </a:lnTo>
                  <a:lnTo>
                    <a:pt x="12073" y="6515"/>
                  </a:lnTo>
                  <a:lnTo>
                    <a:pt x="12073" y="6331"/>
                  </a:lnTo>
                  <a:lnTo>
                    <a:pt x="12073" y="6125"/>
                  </a:lnTo>
                  <a:lnTo>
                    <a:pt x="12073" y="5942"/>
                  </a:lnTo>
                  <a:lnTo>
                    <a:pt x="12073" y="5736"/>
                  </a:lnTo>
                  <a:lnTo>
                    <a:pt x="12073" y="5552"/>
                  </a:lnTo>
                  <a:lnTo>
                    <a:pt x="12073" y="5346"/>
                  </a:lnTo>
                  <a:lnTo>
                    <a:pt x="12073" y="5162"/>
                  </a:lnTo>
                  <a:lnTo>
                    <a:pt x="12073" y="4957"/>
                  </a:lnTo>
                  <a:lnTo>
                    <a:pt x="12073" y="4773"/>
                  </a:lnTo>
                  <a:lnTo>
                    <a:pt x="12073" y="4567"/>
                  </a:lnTo>
                  <a:lnTo>
                    <a:pt x="12073" y="4383"/>
                  </a:lnTo>
                  <a:lnTo>
                    <a:pt x="12073" y="4177"/>
                  </a:lnTo>
                  <a:lnTo>
                    <a:pt x="12073" y="3993"/>
                  </a:lnTo>
                  <a:lnTo>
                    <a:pt x="12073" y="3788"/>
                  </a:lnTo>
                  <a:lnTo>
                    <a:pt x="12073" y="3604"/>
                  </a:lnTo>
                  <a:lnTo>
                    <a:pt x="12073" y="3398"/>
                  </a:lnTo>
                  <a:lnTo>
                    <a:pt x="12073" y="3214"/>
                  </a:lnTo>
                  <a:lnTo>
                    <a:pt x="12073" y="3008"/>
                  </a:lnTo>
                  <a:lnTo>
                    <a:pt x="12073" y="2828"/>
                  </a:lnTo>
                  <a:lnTo>
                    <a:pt x="12073" y="2622"/>
                  </a:lnTo>
                  <a:lnTo>
                    <a:pt x="12073" y="2438"/>
                  </a:lnTo>
                  <a:lnTo>
                    <a:pt x="12073" y="2232"/>
                  </a:lnTo>
                  <a:lnTo>
                    <a:pt x="12073" y="2048"/>
                  </a:lnTo>
                  <a:lnTo>
                    <a:pt x="12073" y="1843"/>
                  </a:lnTo>
                  <a:lnTo>
                    <a:pt x="12073" y="1659"/>
                  </a:lnTo>
                  <a:lnTo>
                    <a:pt x="12073" y="1453"/>
                  </a:lnTo>
                  <a:lnTo>
                    <a:pt x="12073" y="1269"/>
                  </a:lnTo>
                  <a:lnTo>
                    <a:pt x="12073" y="1063"/>
                  </a:lnTo>
                  <a:lnTo>
                    <a:pt x="12073" y="879"/>
                  </a:lnTo>
                  <a:lnTo>
                    <a:pt x="12073" y="674"/>
                  </a:lnTo>
                  <a:lnTo>
                    <a:pt x="12073" y="406"/>
                  </a:lnTo>
                  <a:lnTo>
                    <a:pt x="11630" y="406"/>
                  </a:lnTo>
                  <a:lnTo>
                    <a:pt x="11630" y="88"/>
                  </a:lnTo>
                  <a:lnTo>
                    <a:pt x="8036" y="88"/>
                  </a:lnTo>
                  <a:lnTo>
                    <a:pt x="8036" y="406"/>
                  </a:lnTo>
                  <a:lnTo>
                    <a:pt x="7612" y="406"/>
                  </a:lnTo>
                  <a:lnTo>
                    <a:pt x="7612" y="674"/>
                  </a:lnTo>
                  <a:lnTo>
                    <a:pt x="7612" y="879"/>
                  </a:lnTo>
                  <a:lnTo>
                    <a:pt x="7612" y="1063"/>
                  </a:lnTo>
                  <a:lnTo>
                    <a:pt x="7612" y="1269"/>
                  </a:lnTo>
                  <a:lnTo>
                    <a:pt x="7612" y="1453"/>
                  </a:lnTo>
                  <a:lnTo>
                    <a:pt x="7612" y="1659"/>
                  </a:lnTo>
                  <a:lnTo>
                    <a:pt x="7612" y="1843"/>
                  </a:lnTo>
                  <a:lnTo>
                    <a:pt x="7612" y="2048"/>
                  </a:lnTo>
                  <a:lnTo>
                    <a:pt x="7612" y="2232"/>
                  </a:lnTo>
                  <a:lnTo>
                    <a:pt x="7612" y="2438"/>
                  </a:lnTo>
                  <a:lnTo>
                    <a:pt x="7612" y="2622"/>
                  </a:lnTo>
                  <a:lnTo>
                    <a:pt x="7612" y="2828"/>
                  </a:lnTo>
                  <a:lnTo>
                    <a:pt x="7612" y="3008"/>
                  </a:lnTo>
                  <a:lnTo>
                    <a:pt x="7612" y="3214"/>
                  </a:lnTo>
                  <a:lnTo>
                    <a:pt x="7612" y="3398"/>
                  </a:lnTo>
                  <a:lnTo>
                    <a:pt x="7612" y="3604"/>
                  </a:lnTo>
                  <a:lnTo>
                    <a:pt x="7612" y="3788"/>
                  </a:lnTo>
                  <a:lnTo>
                    <a:pt x="7612" y="3993"/>
                  </a:lnTo>
                  <a:lnTo>
                    <a:pt x="7612" y="4177"/>
                  </a:lnTo>
                  <a:lnTo>
                    <a:pt x="7612" y="4383"/>
                  </a:lnTo>
                  <a:lnTo>
                    <a:pt x="7612" y="4567"/>
                  </a:lnTo>
                  <a:lnTo>
                    <a:pt x="7612" y="4773"/>
                  </a:lnTo>
                  <a:lnTo>
                    <a:pt x="7612" y="4957"/>
                  </a:lnTo>
                  <a:lnTo>
                    <a:pt x="7612" y="5162"/>
                  </a:lnTo>
                  <a:lnTo>
                    <a:pt x="7612" y="5346"/>
                  </a:lnTo>
                  <a:lnTo>
                    <a:pt x="7612" y="5552"/>
                  </a:lnTo>
                  <a:lnTo>
                    <a:pt x="7612" y="5736"/>
                  </a:lnTo>
                  <a:lnTo>
                    <a:pt x="7612" y="5942"/>
                  </a:lnTo>
                  <a:lnTo>
                    <a:pt x="7612" y="6125"/>
                  </a:lnTo>
                  <a:lnTo>
                    <a:pt x="7612" y="6331"/>
                  </a:lnTo>
                  <a:lnTo>
                    <a:pt x="7612" y="6515"/>
                  </a:lnTo>
                  <a:lnTo>
                    <a:pt x="7612" y="6721"/>
                  </a:lnTo>
                  <a:lnTo>
                    <a:pt x="7612" y="6905"/>
                  </a:lnTo>
                  <a:lnTo>
                    <a:pt x="7612" y="7110"/>
                  </a:lnTo>
                  <a:lnTo>
                    <a:pt x="7612" y="7294"/>
                  </a:lnTo>
                  <a:lnTo>
                    <a:pt x="7612" y="7500"/>
                  </a:lnTo>
                  <a:lnTo>
                    <a:pt x="7612" y="7684"/>
                  </a:lnTo>
                  <a:lnTo>
                    <a:pt x="7612" y="7890"/>
                  </a:lnTo>
                  <a:lnTo>
                    <a:pt x="7612" y="8074"/>
                  </a:lnTo>
                  <a:lnTo>
                    <a:pt x="7612" y="8279"/>
                  </a:lnTo>
                  <a:lnTo>
                    <a:pt x="7612" y="8463"/>
                  </a:lnTo>
                  <a:lnTo>
                    <a:pt x="7612" y="8669"/>
                  </a:lnTo>
                  <a:lnTo>
                    <a:pt x="7612" y="8853"/>
                  </a:lnTo>
                  <a:lnTo>
                    <a:pt x="7612" y="9015"/>
                  </a:lnTo>
                  <a:lnTo>
                    <a:pt x="6824" y="9015"/>
                  </a:lnTo>
                  <a:lnTo>
                    <a:pt x="6824" y="8900"/>
                  </a:lnTo>
                  <a:lnTo>
                    <a:pt x="6824" y="8557"/>
                  </a:lnTo>
                  <a:lnTo>
                    <a:pt x="6824" y="8410"/>
                  </a:lnTo>
                  <a:lnTo>
                    <a:pt x="6824" y="8064"/>
                  </a:lnTo>
                  <a:lnTo>
                    <a:pt x="6824" y="7918"/>
                  </a:lnTo>
                  <a:lnTo>
                    <a:pt x="6824" y="7572"/>
                  </a:lnTo>
                  <a:lnTo>
                    <a:pt x="6824" y="7425"/>
                  </a:lnTo>
                  <a:lnTo>
                    <a:pt x="6824" y="7079"/>
                  </a:lnTo>
                  <a:lnTo>
                    <a:pt x="6824" y="6933"/>
                  </a:lnTo>
                  <a:lnTo>
                    <a:pt x="6824" y="6627"/>
                  </a:lnTo>
                  <a:lnTo>
                    <a:pt x="6824" y="6406"/>
                  </a:lnTo>
                  <a:lnTo>
                    <a:pt x="6995" y="6406"/>
                  </a:lnTo>
                  <a:lnTo>
                    <a:pt x="6995" y="6288"/>
                  </a:lnTo>
                  <a:lnTo>
                    <a:pt x="6995" y="6172"/>
                  </a:lnTo>
                  <a:lnTo>
                    <a:pt x="6995" y="6035"/>
                  </a:lnTo>
                  <a:lnTo>
                    <a:pt x="6606" y="6035"/>
                  </a:lnTo>
                  <a:lnTo>
                    <a:pt x="6606" y="5879"/>
                  </a:lnTo>
                  <a:lnTo>
                    <a:pt x="6182" y="5879"/>
                  </a:lnTo>
                  <a:lnTo>
                    <a:pt x="6182" y="4969"/>
                  </a:lnTo>
                  <a:lnTo>
                    <a:pt x="6088" y="4969"/>
                  </a:lnTo>
                  <a:lnTo>
                    <a:pt x="6088" y="5879"/>
                  </a:lnTo>
                  <a:lnTo>
                    <a:pt x="4916" y="5879"/>
                  </a:lnTo>
                  <a:lnTo>
                    <a:pt x="4916" y="6035"/>
                  </a:lnTo>
                  <a:lnTo>
                    <a:pt x="4552" y="6035"/>
                  </a:lnTo>
                  <a:lnTo>
                    <a:pt x="4552" y="5446"/>
                  </a:lnTo>
                  <a:lnTo>
                    <a:pt x="4009" y="5446"/>
                  </a:lnTo>
                  <a:lnTo>
                    <a:pt x="4009" y="6035"/>
                  </a:lnTo>
                  <a:lnTo>
                    <a:pt x="3454" y="6035"/>
                  </a:lnTo>
                  <a:lnTo>
                    <a:pt x="3454" y="6172"/>
                  </a:lnTo>
                  <a:lnTo>
                    <a:pt x="3454" y="6288"/>
                  </a:lnTo>
                  <a:lnTo>
                    <a:pt x="3454" y="6406"/>
                  </a:lnTo>
                  <a:lnTo>
                    <a:pt x="3626" y="6406"/>
                  </a:lnTo>
                  <a:lnTo>
                    <a:pt x="3626" y="6627"/>
                  </a:lnTo>
                  <a:lnTo>
                    <a:pt x="3626" y="6933"/>
                  </a:lnTo>
                  <a:lnTo>
                    <a:pt x="3626" y="7079"/>
                  </a:lnTo>
                  <a:lnTo>
                    <a:pt x="3626" y="7425"/>
                  </a:lnTo>
                  <a:lnTo>
                    <a:pt x="3626" y="7572"/>
                  </a:lnTo>
                  <a:lnTo>
                    <a:pt x="3626" y="7918"/>
                  </a:lnTo>
                  <a:lnTo>
                    <a:pt x="3626" y="8064"/>
                  </a:lnTo>
                  <a:lnTo>
                    <a:pt x="3626" y="8410"/>
                  </a:lnTo>
                  <a:lnTo>
                    <a:pt x="3626" y="8557"/>
                  </a:lnTo>
                  <a:lnTo>
                    <a:pt x="3626" y="8900"/>
                  </a:lnTo>
                  <a:lnTo>
                    <a:pt x="3626" y="9015"/>
                  </a:lnTo>
                  <a:lnTo>
                    <a:pt x="2843" y="9015"/>
                  </a:lnTo>
                  <a:lnTo>
                    <a:pt x="2843" y="8217"/>
                  </a:lnTo>
                  <a:lnTo>
                    <a:pt x="2843" y="7989"/>
                  </a:lnTo>
                  <a:lnTo>
                    <a:pt x="2843" y="7874"/>
                  </a:lnTo>
                  <a:lnTo>
                    <a:pt x="2843" y="7843"/>
                  </a:lnTo>
                  <a:lnTo>
                    <a:pt x="1684" y="7843"/>
                  </a:lnTo>
                  <a:lnTo>
                    <a:pt x="1684" y="7297"/>
                  </a:lnTo>
                  <a:lnTo>
                    <a:pt x="1519" y="7297"/>
                  </a:lnTo>
                  <a:lnTo>
                    <a:pt x="1519" y="7843"/>
                  </a:lnTo>
                  <a:lnTo>
                    <a:pt x="1113" y="7843"/>
                  </a:lnTo>
                  <a:lnTo>
                    <a:pt x="1113" y="7566"/>
                  </a:lnTo>
                  <a:lnTo>
                    <a:pt x="397" y="7566"/>
                  </a:lnTo>
                  <a:lnTo>
                    <a:pt x="397" y="7843"/>
                  </a:lnTo>
                  <a:lnTo>
                    <a:pt x="1" y="7843"/>
                  </a:lnTo>
                  <a:lnTo>
                    <a:pt x="1" y="7874"/>
                  </a:lnTo>
                  <a:lnTo>
                    <a:pt x="1" y="7989"/>
                  </a:lnTo>
                  <a:lnTo>
                    <a:pt x="1" y="8217"/>
                  </a:lnTo>
                  <a:lnTo>
                    <a:pt x="1" y="9015"/>
                  </a:lnTo>
                  <a:lnTo>
                    <a:pt x="1" y="11802"/>
                  </a:lnTo>
                  <a:lnTo>
                    <a:pt x="1" y="13479"/>
                  </a:lnTo>
                  <a:lnTo>
                    <a:pt x="60702" y="13479"/>
                  </a:lnTo>
                  <a:lnTo>
                    <a:pt x="60702" y="9788"/>
                  </a:lnTo>
                  <a:lnTo>
                    <a:pt x="60593" y="9788"/>
                  </a:lnTo>
                  <a:lnTo>
                    <a:pt x="60593" y="9713"/>
                  </a:lnTo>
                  <a:lnTo>
                    <a:pt x="60593" y="9620"/>
                  </a:lnTo>
                  <a:lnTo>
                    <a:pt x="60593" y="9398"/>
                  </a:lnTo>
                  <a:lnTo>
                    <a:pt x="60593" y="9305"/>
                  </a:lnTo>
                  <a:lnTo>
                    <a:pt x="60593" y="9087"/>
                  </a:lnTo>
                  <a:lnTo>
                    <a:pt x="60593" y="8993"/>
                  </a:lnTo>
                  <a:lnTo>
                    <a:pt x="60593" y="8797"/>
                  </a:lnTo>
                  <a:lnTo>
                    <a:pt x="60593" y="8656"/>
                  </a:lnTo>
                  <a:lnTo>
                    <a:pt x="60702" y="8656"/>
                  </a:lnTo>
                  <a:lnTo>
                    <a:pt x="60702" y="8582"/>
                  </a:lnTo>
                  <a:lnTo>
                    <a:pt x="60702" y="8510"/>
                  </a:lnTo>
                  <a:lnTo>
                    <a:pt x="60702" y="8423"/>
                  </a:lnTo>
                  <a:lnTo>
                    <a:pt x="60452" y="8423"/>
                  </a:lnTo>
                  <a:lnTo>
                    <a:pt x="60452" y="8323"/>
                  </a:lnTo>
                  <a:lnTo>
                    <a:pt x="60181" y="8323"/>
                  </a:lnTo>
                  <a:lnTo>
                    <a:pt x="60181" y="7743"/>
                  </a:lnTo>
                  <a:lnTo>
                    <a:pt x="60125" y="7743"/>
                  </a:lnTo>
                  <a:lnTo>
                    <a:pt x="60125" y="8323"/>
                  </a:lnTo>
                  <a:lnTo>
                    <a:pt x="59380" y="8323"/>
                  </a:lnTo>
                  <a:lnTo>
                    <a:pt x="59380" y="8423"/>
                  </a:lnTo>
                  <a:lnTo>
                    <a:pt x="59146" y="8423"/>
                  </a:lnTo>
                  <a:lnTo>
                    <a:pt x="59146" y="8046"/>
                  </a:lnTo>
                  <a:lnTo>
                    <a:pt x="58800" y="8046"/>
                  </a:lnTo>
                  <a:lnTo>
                    <a:pt x="58800" y="8423"/>
                  </a:lnTo>
                  <a:lnTo>
                    <a:pt x="58448" y="8423"/>
                  </a:lnTo>
                  <a:lnTo>
                    <a:pt x="58448" y="8510"/>
                  </a:lnTo>
                  <a:lnTo>
                    <a:pt x="58448" y="8582"/>
                  </a:lnTo>
                  <a:lnTo>
                    <a:pt x="58448" y="8656"/>
                  </a:lnTo>
                  <a:lnTo>
                    <a:pt x="58557" y="8656"/>
                  </a:lnTo>
                  <a:lnTo>
                    <a:pt x="58557" y="8797"/>
                  </a:lnTo>
                  <a:lnTo>
                    <a:pt x="58557" y="8993"/>
                  </a:lnTo>
                  <a:lnTo>
                    <a:pt x="58557" y="9087"/>
                  </a:lnTo>
                  <a:lnTo>
                    <a:pt x="58557" y="9305"/>
                  </a:lnTo>
                  <a:lnTo>
                    <a:pt x="58557" y="9398"/>
                  </a:lnTo>
                  <a:lnTo>
                    <a:pt x="58557" y="9620"/>
                  </a:lnTo>
                  <a:lnTo>
                    <a:pt x="58557" y="9713"/>
                  </a:lnTo>
                  <a:lnTo>
                    <a:pt x="58557" y="9788"/>
                  </a:lnTo>
                  <a:lnTo>
                    <a:pt x="57800" y="9788"/>
                  </a:lnTo>
                  <a:lnTo>
                    <a:pt x="57800" y="9760"/>
                  </a:lnTo>
                  <a:lnTo>
                    <a:pt x="57800" y="9645"/>
                  </a:lnTo>
                  <a:lnTo>
                    <a:pt x="57800" y="9517"/>
                  </a:lnTo>
                  <a:lnTo>
                    <a:pt x="57800" y="9401"/>
                  </a:lnTo>
                  <a:lnTo>
                    <a:pt x="57800" y="9274"/>
                  </a:lnTo>
                  <a:lnTo>
                    <a:pt x="57800" y="9158"/>
                  </a:lnTo>
                  <a:lnTo>
                    <a:pt x="57800" y="9031"/>
                  </a:lnTo>
                  <a:lnTo>
                    <a:pt x="57800" y="8915"/>
                  </a:lnTo>
                  <a:lnTo>
                    <a:pt x="57800" y="8787"/>
                  </a:lnTo>
                  <a:lnTo>
                    <a:pt x="57800" y="8672"/>
                  </a:lnTo>
                  <a:lnTo>
                    <a:pt x="57800" y="8544"/>
                  </a:lnTo>
                  <a:lnTo>
                    <a:pt x="57800" y="8429"/>
                  </a:lnTo>
                  <a:lnTo>
                    <a:pt x="57800" y="8298"/>
                  </a:lnTo>
                  <a:lnTo>
                    <a:pt x="57800" y="8186"/>
                  </a:lnTo>
                  <a:lnTo>
                    <a:pt x="57800" y="8055"/>
                  </a:lnTo>
                  <a:lnTo>
                    <a:pt x="57800" y="7940"/>
                  </a:lnTo>
                  <a:lnTo>
                    <a:pt x="57800" y="7812"/>
                  </a:lnTo>
                  <a:lnTo>
                    <a:pt x="57800" y="7696"/>
                  </a:lnTo>
                  <a:lnTo>
                    <a:pt x="57800" y="7569"/>
                  </a:lnTo>
                  <a:lnTo>
                    <a:pt x="57800" y="7453"/>
                  </a:lnTo>
                  <a:lnTo>
                    <a:pt x="57800" y="7325"/>
                  </a:lnTo>
                  <a:lnTo>
                    <a:pt x="57800" y="7210"/>
                  </a:lnTo>
                  <a:lnTo>
                    <a:pt x="57800" y="7082"/>
                  </a:lnTo>
                  <a:lnTo>
                    <a:pt x="57800" y="6967"/>
                  </a:lnTo>
                  <a:lnTo>
                    <a:pt x="57800" y="6839"/>
                  </a:lnTo>
                  <a:lnTo>
                    <a:pt x="57800" y="6724"/>
                  </a:lnTo>
                  <a:lnTo>
                    <a:pt x="57800" y="6593"/>
                  </a:lnTo>
                  <a:lnTo>
                    <a:pt x="57800" y="6481"/>
                  </a:lnTo>
                  <a:lnTo>
                    <a:pt x="57800" y="6350"/>
                  </a:lnTo>
                  <a:lnTo>
                    <a:pt x="57800" y="6235"/>
                  </a:lnTo>
                  <a:lnTo>
                    <a:pt x="57800" y="6107"/>
                  </a:lnTo>
                  <a:lnTo>
                    <a:pt x="57800" y="5991"/>
                  </a:lnTo>
                  <a:lnTo>
                    <a:pt x="57800" y="5864"/>
                  </a:lnTo>
                  <a:lnTo>
                    <a:pt x="57800" y="5748"/>
                  </a:lnTo>
                  <a:lnTo>
                    <a:pt x="57800" y="5620"/>
                  </a:lnTo>
                  <a:lnTo>
                    <a:pt x="57800" y="5505"/>
                  </a:lnTo>
                  <a:lnTo>
                    <a:pt x="57800" y="5377"/>
                  </a:lnTo>
                  <a:lnTo>
                    <a:pt x="57800" y="5262"/>
                  </a:lnTo>
                  <a:lnTo>
                    <a:pt x="57800" y="5134"/>
                  </a:lnTo>
                  <a:lnTo>
                    <a:pt x="57800" y="4966"/>
                  </a:lnTo>
                  <a:lnTo>
                    <a:pt x="57522" y="4966"/>
                  </a:lnTo>
                  <a:lnTo>
                    <a:pt x="57522" y="4770"/>
                  </a:lnTo>
                  <a:lnTo>
                    <a:pt x="55275" y="4770"/>
                  </a:lnTo>
                  <a:lnTo>
                    <a:pt x="55275" y="4966"/>
                  </a:lnTo>
                  <a:lnTo>
                    <a:pt x="55010" y="4966"/>
                  </a:lnTo>
                  <a:lnTo>
                    <a:pt x="55010" y="5134"/>
                  </a:lnTo>
                  <a:lnTo>
                    <a:pt x="55010" y="5262"/>
                  </a:lnTo>
                  <a:lnTo>
                    <a:pt x="55010" y="5377"/>
                  </a:lnTo>
                  <a:lnTo>
                    <a:pt x="55010" y="5505"/>
                  </a:lnTo>
                  <a:lnTo>
                    <a:pt x="55010" y="5620"/>
                  </a:lnTo>
                  <a:lnTo>
                    <a:pt x="55010" y="5748"/>
                  </a:lnTo>
                  <a:lnTo>
                    <a:pt x="55010" y="5864"/>
                  </a:lnTo>
                  <a:lnTo>
                    <a:pt x="55010" y="5991"/>
                  </a:lnTo>
                  <a:lnTo>
                    <a:pt x="55010" y="6107"/>
                  </a:lnTo>
                  <a:lnTo>
                    <a:pt x="55010" y="6235"/>
                  </a:lnTo>
                  <a:lnTo>
                    <a:pt x="55010" y="6350"/>
                  </a:lnTo>
                  <a:lnTo>
                    <a:pt x="55010" y="6481"/>
                  </a:lnTo>
                  <a:lnTo>
                    <a:pt x="55010" y="6593"/>
                  </a:lnTo>
                  <a:lnTo>
                    <a:pt x="55010" y="6724"/>
                  </a:lnTo>
                  <a:lnTo>
                    <a:pt x="55010" y="6839"/>
                  </a:lnTo>
                  <a:lnTo>
                    <a:pt x="55010" y="6967"/>
                  </a:lnTo>
                  <a:lnTo>
                    <a:pt x="55010" y="7082"/>
                  </a:lnTo>
                  <a:lnTo>
                    <a:pt x="55010" y="7210"/>
                  </a:lnTo>
                  <a:lnTo>
                    <a:pt x="55010" y="7325"/>
                  </a:lnTo>
                  <a:lnTo>
                    <a:pt x="55010" y="7453"/>
                  </a:lnTo>
                  <a:lnTo>
                    <a:pt x="55010" y="7569"/>
                  </a:lnTo>
                  <a:lnTo>
                    <a:pt x="55010" y="7696"/>
                  </a:lnTo>
                  <a:lnTo>
                    <a:pt x="55010" y="7812"/>
                  </a:lnTo>
                  <a:lnTo>
                    <a:pt x="55010" y="7940"/>
                  </a:lnTo>
                  <a:lnTo>
                    <a:pt x="55010" y="8055"/>
                  </a:lnTo>
                  <a:lnTo>
                    <a:pt x="55010" y="8186"/>
                  </a:lnTo>
                  <a:lnTo>
                    <a:pt x="55010" y="8298"/>
                  </a:lnTo>
                  <a:lnTo>
                    <a:pt x="55010" y="8429"/>
                  </a:lnTo>
                  <a:lnTo>
                    <a:pt x="55010" y="8544"/>
                  </a:lnTo>
                  <a:lnTo>
                    <a:pt x="55010" y="8672"/>
                  </a:lnTo>
                  <a:lnTo>
                    <a:pt x="55010" y="8787"/>
                  </a:lnTo>
                  <a:lnTo>
                    <a:pt x="55010" y="8915"/>
                  </a:lnTo>
                  <a:lnTo>
                    <a:pt x="55010" y="9031"/>
                  </a:lnTo>
                  <a:lnTo>
                    <a:pt x="55010" y="9158"/>
                  </a:lnTo>
                  <a:lnTo>
                    <a:pt x="55010" y="9274"/>
                  </a:lnTo>
                  <a:lnTo>
                    <a:pt x="55010" y="9401"/>
                  </a:lnTo>
                  <a:lnTo>
                    <a:pt x="55010" y="9517"/>
                  </a:lnTo>
                  <a:lnTo>
                    <a:pt x="55010" y="9645"/>
                  </a:lnTo>
                  <a:lnTo>
                    <a:pt x="55010" y="9760"/>
                  </a:lnTo>
                  <a:lnTo>
                    <a:pt x="55010" y="9788"/>
                  </a:lnTo>
                  <a:lnTo>
                    <a:pt x="53988" y="9788"/>
                  </a:lnTo>
                  <a:lnTo>
                    <a:pt x="53988" y="7385"/>
                  </a:lnTo>
                  <a:lnTo>
                    <a:pt x="53988" y="7085"/>
                  </a:lnTo>
                  <a:lnTo>
                    <a:pt x="53988" y="6933"/>
                  </a:lnTo>
                  <a:lnTo>
                    <a:pt x="53988" y="6895"/>
                  </a:lnTo>
                  <a:lnTo>
                    <a:pt x="52464" y="6895"/>
                  </a:lnTo>
                  <a:lnTo>
                    <a:pt x="52464" y="6178"/>
                  </a:lnTo>
                  <a:lnTo>
                    <a:pt x="52248" y="6178"/>
                  </a:lnTo>
                  <a:lnTo>
                    <a:pt x="52248" y="6895"/>
                  </a:lnTo>
                  <a:lnTo>
                    <a:pt x="51715" y="6895"/>
                  </a:lnTo>
                  <a:lnTo>
                    <a:pt x="51715" y="6531"/>
                  </a:lnTo>
                  <a:lnTo>
                    <a:pt x="50774" y="6531"/>
                  </a:lnTo>
                  <a:lnTo>
                    <a:pt x="50774" y="6895"/>
                  </a:lnTo>
                  <a:lnTo>
                    <a:pt x="50254" y="6895"/>
                  </a:lnTo>
                  <a:lnTo>
                    <a:pt x="50254" y="6933"/>
                  </a:lnTo>
                  <a:lnTo>
                    <a:pt x="50254" y="7085"/>
                  </a:lnTo>
                  <a:lnTo>
                    <a:pt x="50254" y="7385"/>
                  </a:lnTo>
                  <a:lnTo>
                    <a:pt x="50254" y="9788"/>
                  </a:lnTo>
                  <a:lnTo>
                    <a:pt x="49680" y="9788"/>
                  </a:lnTo>
                  <a:lnTo>
                    <a:pt x="49680" y="9744"/>
                  </a:lnTo>
                  <a:lnTo>
                    <a:pt x="49680" y="9501"/>
                  </a:lnTo>
                  <a:lnTo>
                    <a:pt x="49680" y="9255"/>
                  </a:lnTo>
                  <a:lnTo>
                    <a:pt x="49680" y="9012"/>
                  </a:lnTo>
                  <a:lnTo>
                    <a:pt x="49680" y="8766"/>
                  </a:lnTo>
                  <a:lnTo>
                    <a:pt x="49680" y="8522"/>
                  </a:lnTo>
                  <a:lnTo>
                    <a:pt x="49680" y="8276"/>
                  </a:lnTo>
                  <a:lnTo>
                    <a:pt x="49680" y="8033"/>
                  </a:lnTo>
                  <a:lnTo>
                    <a:pt x="49680" y="7787"/>
                  </a:lnTo>
                  <a:lnTo>
                    <a:pt x="49680" y="7544"/>
                  </a:lnTo>
                  <a:lnTo>
                    <a:pt x="49680" y="7297"/>
                  </a:lnTo>
                  <a:lnTo>
                    <a:pt x="49680" y="7054"/>
                  </a:lnTo>
                  <a:lnTo>
                    <a:pt x="49680" y="6808"/>
                  </a:lnTo>
                  <a:lnTo>
                    <a:pt x="49680" y="6565"/>
                  </a:lnTo>
                  <a:lnTo>
                    <a:pt x="49680" y="6319"/>
                  </a:lnTo>
                  <a:lnTo>
                    <a:pt x="49680" y="6076"/>
                  </a:lnTo>
                  <a:lnTo>
                    <a:pt x="49680" y="5829"/>
                  </a:lnTo>
                  <a:lnTo>
                    <a:pt x="49680" y="5589"/>
                  </a:lnTo>
                  <a:lnTo>
                    <a:pt x="49680" y="5340"/>
                  </a:lnTo>
                  <a:lnTo>
                    <a:pt x="49680" y="5100"/>
                  </a:lnTo>
                  <a:lnTo>
                    <a:pt x="49680" y="4851"/>
                  </a:lnTo>
                  <a:lnTo>
                    <a:pt x="49680" y="4611"/>
                  </a:lnTo>
                  <a:lnTo>
                    <a:pt x="49680" y="4361"/>
                  </a:lnTo>
                  <a:lnTo>
                    <a:pt x="49680" y="4121"/>
                  </a:lnTo>
                  <a:lnTo>
                    <a:pt x="49680" y="3872"/>
                  </a:lnTo>
                  <a:lnTo>
                    <a:pt x="49680" y="3632"/>
                  </a:lnTo>
                  <a:lnTo>
                    <a:pt x="49680" y="3364"/>
                  </a:lnTo>
                  <a:lnTo>
                    <a:pt x="49325" y="3364"/>
                  </a:lnTo>
                  <a:lnTo>
                    <a:pt x="49325" y="3108"/>
                  </a:lnTo>
                  <a:lnTo>
                    <a:pt x="48801" y="3108"/>
                  </a:lnTo>
                  <a:lnTo>
                    <a:pt x="48801" y="2335"/>
                  </a:lnTo>
                  <a:lnTo>
                    <a:pt x="48617" y="2335"/>
                  </a:lnTo>
                  <a:lnTo>
                    <a:pt x="48617" y="3108"/>
                  </a:lnTo>
                  <a:lnTo>
                    <a:pt x="47710" y="3108"/>
                  </a:lnTo>
                  <a:lnTo>
                    <a:pt x="47710" y="2859"/>
                  </a:lnTo>
                  <a:lnTo>
                    <a:pt x="46906" y="2859"/>
                  </a:lnTo>
                  <a:lnTo>
                    <a:pt x="46906" y="3108"/>
                  </a:lnTo>
                  <a:lnTo>
                    <a:pt x="46479" y="3108"/>
                  </a:lnTo>
                  <a:lnTo>
                    <a:pt x="46479" y="3364"/>
                  </a:lnTo>
                  <a:lnTo>
                    <a:pt x="46105" y="3364"/>
                  </a:lnTo>
                  <a:lnTo>
                    <a:pt x="46105" y="3632"/>
                  </a:lnTo>
                  <a:lnTo>
                    <a:pt x="46105" y="3872"/>
                  </a:lnTo>
                  <a:lnTo>
                    <a:pt x="46105" y="4121"/>
                  </a:lnTo>
                  <a:lnTo>
                    <a:pt x="46105" y="4361"/>
                  </a:lnTo>
                  <a:lnTo>
                    <a:pt x="46105" y="4611"/>
                  </a:lnTo>
                  <a:lnTo>
                    <a:pt x="46105" y="4851"/>
                  </a:lnTo>
                  <a:lnTo>
                    <a:pt x="46105" y="5100"/>
                  </a:lnTo>
                  <a:lnTo>
                    <a:pt x="46105" y="5340"/>
                  </a:lnTo>
                  <a:lnTo>
                    <a:pt x="46105" y="5589"/>
                  </a:lnTo>
                  <a:lnTo>
                    <a:pt x="46105" y="5829"/>
                  </a:lnTo>
                  <a:lnTo>
                    <a:pt x="46105" y="6076"/>
                  </a:lnTo>
                  <a:lnTo>
                    <a:pt x="46105" y="6082"/>
                  </a:lnTo>
                  <a:lnTo>
                    <a:pt x="44459" y="6082"/>
                  </a:lnTo>
                  <a:lnTo>
                    <a:pt x="44459" y="5253"/>
                  </a:lnTo>
                  <a:lnTo>
                    <a:pt x="44206" y="5253"/>
                  </a:lnTo>
                  <a:lnTo>
                    <a:pt x="44206" y="6082"/>
                  </a:lnTo>
                  <a:lnTo>
                    <a:pt x="43592" y="6082"/>
                  </a:lnTo>
                  <a:lnTo>
                    <a:pt x="43592" y="5661"/>
                  </a:lnTo>
                  <a:lnTo>
                    <a:pt x="42505" y="5661"/>
                  </a:lnTo>
                  <a:lnTo>
                    <a:pt x="42505" y="6082"/>
                  </a:lnTo>
                  <a:lnTo>
                    <a:pt x="41903" y="6082"/>
                  </a:lnTo>
                  <a:lnTo>
                    <a:pt x="41903" y="6129"/>
                  </a:lnTo>
                  <a:lnTo>
                    <a:pt x="41903" y="6303"/>
                  </a:lnTo>
                  <a:lnTo>
                    <a:pt x="41903" y="6649"/>
                  </a:lnTo>
                  <a:lnTo>
                    <a:pt x="41903" y="9788"/>
                  </a:lnTo>
                  <a:lnTo>
                    <a:pt x="41535" y="9788"/>
                  </a:lnTo>
                  <a:lnTo>
                    <a:pt x="41535" y="9654"/>
                  </a:lnTo>
                  <a:lnTo>
                    <a:pt x="41535" y="9501"/>
                  </a:lnTo>
                  <a:lnTo>
                    <a:pt x="41535" y="9333"/>
                  </a:lnTo>
                  <a:lnTo>
                    <a:pt x="41535" y="9180"/>
                  </a:lnTo>
                  <a:lnTo>
                    <a:pt x="41535" y="9009"/>
                  </a:lnTo>
                  <a:lnTo>
                    <a:pt x="41535" y="8856"/>
                  </a:lnTo>
                  <a:lnTo>
                    <a:pt x="41535" y="8688"/>
                  </a:lnTo>
                  <a:lnTo>
                    <a:pt x="41535" y="8535"/>
                  </a:lnTo>
                  <a:lnTo>
                    <a:pt x="41535" y="8367"/>
                  </a:lnTo>
                  <a:lnTo>
                    <a:pt x="41535" y="8214"/>
                  </a:lnTo>
                  <a:lnTo>
                    <a:pt x="41535" y="8042"/>
                  </a:lnTo>
                  <a:lnTo>
                    <a:pt x="41535" y="7890"/>
                  </a:lnTo>
                  <a:lnTo>
                    <a:pt x="41535" y="7721"/>
                  </a:lnTo>
                  <a:lnTo>
                    <a:pt x="41535" y="7569"/>
                  </a:lnTo>
                  <a:lnTo>
                    <a:pt x="41535" y="7400"/>
                  </a:lnTo>
                  <a:lnTo>
                    <a:pt x="41535" y="7248"/>
                  </a:lnTo>
                  <a:lnTo>
                    <a:pt x="41535" y="7076"/>
                  </a:lnTo>
                  <a:lnTo>
                    <a:pt x="41535" y="6927"/>
                  </a:lnTo>
                  <a:lnTo>
                    <a:pt x="41535" y="6755"/>
                  </a:lnTo>
                  <a:lnTo>
                    <a:pt x="41535" y="6602"/>
                  </a:lnTo>
                  <a:lnTo>
                    <a:pt x="41535" y="6434"/>
                  </a:lnTo>
                  <a:lnTo>
                    <a:pt x="41535" y="6281"/>
                  </a:lnTo>
                  <a:lnTo>
                    <a:pt x="41535" y="6110"/>
                  </a:lnTo>
                  <a:lnTo>
                    <a:pt x="41535" y="5960"/>
                  </a:lnTo>
                  <a:lnTo>
                    <a:pt x="41535" y="5789"/>
                  </a:lnTo>
                  <a:lnTo>
                    <a:pt x="41535" y="5636"/>
                  </a:lnTo>
                  <a:lnTo>
                    <a:pt x="41535" y="5468"/>
                  </a:lnTo>
                  <a:lnTo>
                    <a:pt x="41535" y="5315"/>
                  </a:lnTo>
                  <a:lnTo>
                    <a:pt x="41535" y="5144"/>
                  </a:lnTo>
                  <a:lnTo>
                    <a:pt x="41535" y="4994"/>
                  </a:lnTo>
                  <a:lnTo>
                    <a:pt x="41535" y="4822"/>
                  </a:lnTo>
                  <a:lnTo>
                    <a:pt x="41535" y="4670"/>
                  </a:lnTo>
                  <a:lnTo>
                    <a:pt x="41535" y="4501"/>
                  </a:lnTo>
                  <a:lnTo>
                    <a:pt x="41535" y="4349"/>
                  </a:lnTo>
                  <a:lnTo>
                    <a:pt x="41535" y="4177"/>
                  </a:lnTo>
                  <a:lnTo>
                    <a:pt x="41535" y="4028"/>
                  </a:lnTo>
                  <a:lnTo>
                    <a:pt x="41535" y="3856"/>
                  </a:lnTo>
                  <a:lnTo>
                    <a:pt x="41535" y="3703"/>
                  </a:lnTo>
                  <a:lnTo>
                    <a:pt x="41535" y="3535"/>
                  </a:lnTo>
                  <a:lnTo>
                    <a:pt x="41535" y="3382"/>
                  </a:lnTo>
                  <a:lnTo>
                    <a:pt x="41535" y="3211"/>
                  </a:lnTo>
                  <a:lnTo>
                    <a:pt x="41535" y="3061"/>
                  </a:lnTo>
                  <a:lnTo>
                    <a:pt x="41535" y="2890"/>
                  </a:lnTo>
                  <a:lnTo>
                    <a:pt x="41535" y="2669"/>
                  </a:lnTo>
                  <a:lnTo>
                    <a:pt x="41167" y="2669"/>
                  </a:lnTo>
                  <a:lnTo>
                    <a:pt x="41167" y="2407"/>
                  </a:lnTo>
                  <a:lnTo>
                    <a:pt x="38197" y="2407"/>
                  </a:lnTo>
                  <a:lnTo>
                    <a:pt x="38197" y="2669"/>
                  </a:lnTo>
                  <a:lnTo>
                    <a:pt x="37848" y="2669"/>
                  </a:lnTo>
                  <a:lnTo>
                    <a:pt x="37848" y="2890"/>
                  </a:lnTo>
                  <a:lnTo>
                    <a:pt x="37848" y="3061"/>
                  </a:lnTo>
                  <a:lnTo>
                    <a:pt x="37848" y="3211"/>
                  </a:lnTo>
                  <a:lnTo>
                    <a:pt x="37848" y="3382"/>
                  </a:lnTo>
                  <a:lnTo>
                    <a:pt x="37848" y="3535"/>
                  </a:lnTo>
                  <a:lnTo>
                    <a:pt x="37848" y="3703"/>
                  </a:lnTo>
                  <a:lnTo>
                    <a:pt x="37848" y="3856"/>
                  </a:lnTo>
                  <a:lnTo>
                    <a:pt x="37848" y="4028"/>
                  </a:lnTo>
                  <a:lnTo>
                    <a:pt x="37848" y="4177"/>
                  </a:lnTo>
                  <a:lnTo>
                    <a:pt x="37848" y="4349"/>
                  </a:lnTo>
                  <a:lnTo>
                    <a:pt x="37848" y="4501"/>
                  </a:lnTo>
                  <a:lnTo>
                    <a:pt x="37848" y="4670"/>
                  </a:lnTo>
                  <a:lnTo>
                    <a:pt x="37848" y="4822"/>
                  </a:lnTo>
                  <a:lnTo>
                    <a:pt x="37848" y="4994"/>
                  </a:lnTo>
                  <a:lnTo>
                    <a:pt x="37848" y="5144"/>
                  </a:lnTo>
                  <a:lnTo>
                    <a:pt x="37848" y="5315"/>
                  </a:lnTo>
                  <a:lnTo>
                    <a:pt x="37848" y="5468"/>
                  </a:lnTo>
                  <a:lnTo>
                    <a:pt x="37848" y="5636"/>
                  </a:lnTo>
                  <a:lnTo>
                    <a:pt x="37848" y="5789"/>
                  </a:lnTo>
                  <a:lnTo>
                    <a:pt x="37848" y="5960"/>
                  </a:lnTo>
                  <a:lnTo>
                    <a:pt x="37848" y="6110"/>
                  </a:lnTo>
                  <a:lnTo>
                    <a:pt x="37848" y="6281"/>
                  </a:lnTo>
                  <a:lnTo>
                    <a:pt x="37848" y="6434"/>
                  </a:lnTo>
                  <a:lnTo>
                    <a:pt x="37848" y="6602"/>
                  </a:lnTo>
                  <a:lnTo>
                    <a:pt x="37848" y="6755"/>
                  </a:lnTo>
                  <a:lnTo>
                    <a:pt x="37848" y="6927"/>
                  </a:lnTo>
                  <a:lnTo>
                    <a:pt x="37848" y="7076"/>
                  </a:lnTo>
                  <a:lnTo>
                    <a:pt x="37848" y="7248"/>
                  </a:lnTo>
                  <a:lnTo>
                    <a:pt x="37848" y="7400"/>
                  </a:lnTo>
                  <a:lnTo>
                    <a:pt x="37848" y="7569"/>
                  </a:lnTo>
                  <a:lnTo>
                    <a:pt x="37848" y="7721"/>
                  </a:lnTo>
                  <a:lnTo>
                    <a:pt x="37848" y="7890"/>
                  </a:lnTo>
                  <a:lnTo>
                    <a:pt x="37848" y="8042"/>
                  </a:lnTo>
                  <a:lnTo>
                    <a:pt x="37848" y="8214"/>
                  </a:lnTo>
                  <a:lnTo>
                    <a:pt x="37848" y="8367"/>
                  </a:lnTo>
                  <a:lnTo>
                    <a:pt x="37848" y="8535"/>
                  </a:lnTo>
                  <a:lnTo>
                    <a:pt x="37848" y="8688"/>
                  </a:lnTo>
                  <a:lnTo>
                    <a:pt x="37848" y="8856"/>
                  </a:lnTo>
                  <a:lnTo>
                    <a:pt x="37848" y="9009"/>
                  </a:lnTo>
                  <a:lnTo>
                    <a:pt x="37848" y="9180"/>
                  </a:lnTo>
                  <a:lnTo>
                    <a:pt x="37848" y="9333"/>
                  </a:lnTo>
                  <a:lnTo>
                    <a:pt x="37848" y="9501"/>
                  </a:lnTo>
                  <a:lnTo>
                    <a:pt x="37848" y="9654"/>
                  </a:lnTo>
                  <a:lnTo>
                    <a:pt x="37848" y="9788"/>
                  </a:lnTo>
                  <a:lnTo>
                    <a:pt x="37193" y="9788"/>
                  </a:lnTo>
                  <a:lnTo>
                    <a:pt x="37193" y="9694"/>
                  </a:lnTo>
                  <a:lnTo>
                    <a:pt x="37193" y="9408"/>
                  </a:lnTo>
                  <a:lnTo>
                    <a:pt x="37193" y="9286"/>
                  </a:lnTo>
                  <a:lnTo>
                    <a:pt x="37193" y="8999"/>
                  </a:lnTo>
                  <a:lnTo>
                    <a:pt x="37193" y="8881"/>
                  </a:lnTo>
                  <a:lnTo>
                    <a:pt x="37193" y="8594"/>
                  </a:lnTo>
                  <a:lnTo>
                    <a:pt x="37193" y="8473"/>
                  </a:lnTo>
                  <a:lnTo>
                    <a:pt x="37193" y="8186"/>
                  </a:lnTo>
                  <a:lnTo>
                    <a:pt x="37193" y="8064"/>
                  </a:lnTo>
                  <a:lnTo>
                    <a:pt x="37193" y="7812"/>
                  </a:lnTo>
                  <a:lnTo>
                    <a:pt x="37193" y="7631"/>
                  </a:lnTo>
                  <a:lnTo>
                    <a:pt x="37337" y="7631"/>
                  </a:lnTo>
                  <a:lnTo>
                    <a:pt x="37337" y="7531"/>
                  </a:lnTo>
                  <a:lnTo>
                    <a:pt x="37337" y="7438"/>
                  </a:lnTo>
                  <a:lnTo>
                    <a:pt x="37337" y="7325"/>
                  </a:lnTo>
                  <a:lnTo>
                    <a:pt x="37012" y="7325"/>
                  </a:lnTo>
                  <a:lnTo>
                    <a:pt x="37012" y="7195"/>
                  </a:lnTo>
                  <a:lnTo>
                    <a:pt x="36660" y="7195"/>
                  </a:lnTo>
                  <a:lnTo>
                    <a:pt x="36660" y="6443"/>
                  </a:lnTo>
                  <a:lnTo>
                    <a:pt x="36585" y="6443"/>
                  </a:lnTo>
                  <a:lnTo>
                    <a:pt x="36585" y="7195"/>
                  </a:lnTo>
                  <a:lnTo>
                    <a:pt x="35616" y="7195"/>
                  </a:lnTo>
                  <a:lnTo>
                    <a:pt x="35616" y="7325"/>
                  </a:lnTo>
                  <a:lnTo>
                    <a:pt x="35317" y="7325"/>
                  </a:lnTo>
                  <a:lnTo>
                    <a:pt x="35317" y="6836"/>
                  </a:lnTo>
                  <a:lnTo>
                    <a:pt x="34868" y="6836"/>
                  </a:lnTo>
                  <a:lnTo>
                    <a:pt x="34868" y="7241"/>
                  </a:lnTo>
                  <a:lnTo>
                    <a:pt x="34628" y="7241"/>
                  </a:lnTo>
                  <a:lnTo>
                    <a:pt x="34628" y="6543"/>
                  </a:lnTo>
                  <a:lnTo>
                    <a:pt x="34556" y="6543"/>
                  </a:lnTo>
                  <a:lnTo>
                    <a:pt x="34556" y="7241"/>
                  </a:lnTo>
                  <a:lnTo>
                    <a:pt x="33655" y="7241"/>
                  </a:lnTo>
                  <a:lnTo>
                    <a:pt x="33655" y="7363"/>
                  </a:lnTo>
                  <a:lnTo>
                    <a:pt x="33375" y="7363"/>
                  </a:lnTo>
                  <a:lnTo>
                    <a:pt x="33375" y="6908"/>
                  </a:lnTo>
                  <a:lnTo>
                    <a:pt x="32957" y="6908"/>
                  </a:lnTo>
                  <a:lnTo>
                    <a:pt x="32957" y="7363"/>
                  </a:lnTo>
                  <a:lnTo>
                    <a:pt x="32527" y="7363"/>
                  </a:lnTo>
                  <a:lnTo>
                    <a:pt x="32527" y="7469"/>
                  </a:lnTo>
                  <a:lnTo>
                    <a:pt x="32527" y="7556"/>
                  </a:lnTo>
                  <a:lnTo>
                    <a:pt x="32527" y="7647"/>
                  </a:lnTo>
                  <a:lnTo>
                    <a:pt x="32661" y="7647"/>
                  </a:lnTo>
                  <a:lnTo>
                    <a:pt x="32661" y="7818"/>
                  </a:lnTo>
                  <a:lnTo>
                    <a:pt x="32661" y="8052"/>
                  </a:lnTo>
                  <a:lnTo>
                    <a:pt x="32661" y="8167"/>
                  </a:lnTo>
                  <a:lnTo>
                    <a:pt x="32661" y="8432"/>
                  </a:lnTo>
                  <a:lnTo>
                    <a:pt x="32661" y="8544"/>
                  </a:lnTo>
                  <a:lnTo>
                    <a:pt x="32661" y="8809"/>
                  </a:lnTo>
                  <a:lnTo>
                    <a:pt x="32661" y="8819"/>
                  </a:lnTo>
                  <a:lnTo>
                    <a:pt x="32471" y="8819"/>
                  </a:lnTo>
                  <a:lnTo>
                    <a:pt x="32471" y="8591"/>
                  </a:lnTo>
                  <a:lnTo>
                    <a:pt x="31879" y="8591"/>
                  </a:lnTo>
                  <a:lnTo>
                    <a:pt x="31879" y="8819"/>
                  </a:lnTo>
                  <a:lnTo>
                    <a:pt x="31745" y="8819"/>
                  </a:lnTo>
                  <a:lnTo>
                    <a:pt x="31745" y="8688"/>
                  </a:lnTo>
                  <a:lnTo>
                    <a:pt x="31745" y="8547"/>
                  </a:lnTo>
                  <a:lnTo>
                    <a:pt x="31745" y="8392"/>
                  </a:lnTo>
                  <a:lnTo>
                    <a:pt x="31745" y="8254"/>
                  </a:lnTo>
                  <a:lnTo>
                    <a:pt x="31745" y="8099"/>
                  </a:lnTo>
                  <a:lnTo>
                    <a:pt x="31745" y="7958"/>
                  </a:lnTo>
                  <a:lnTo>
                    <a:pt x="31745" y="7802"/>
                  </a:lnTo>
                  <a:lnTo>
                    <a:pt x="31745" y="7665"/>
                  </a:lnTo>
                  <a:lnTo>
                    <a:pt x="31745" y="7509"/>
                  </a:lnTo>
                  <a:lnTo>
                    <a:pt x="31745" y="7369"/>
                  </a:lnTo>
                  <a:lnTo>
                    <a:pt x="31745" y="7213"/>
                  </a:lnTo>
                  <a:lnTo>
                    <a:pt x="31745" y="7076"/>
                  </a:lnTo>
                  <a:lnTo>
                    <a:pt x="31745" y="6920"/>
                  </a:lnTo>
                  <a:lnTo>
                    <a:pt x="31745" y="6780"/>
                  </a:lnTo>
                  <a:lnTo>
                    <a:pt x="31745" y="6624"/>
                  </a:lnTo>
                  <a:lnTo>
                    <a:pt x="31745" y="6487"/>
                  </a:lnTo>
                  <a:lnTo>
                    <a:pt x="31745" y="6331"/>
                  </a:lnTo>
                  <a:lnTo>
                    <a:pt x="31745" y="6191"/>
                  </a:lnTo>
                  <a:lnTo>
                    <a:pt x="31745" y="6035"/>
                  </a:lnTo>
                  <a:lnTo>
                    <a:pt x="31745" y="5898"/>
                  </a:lnTo>
                  <a:lnTo>
                    <a:pt x="31745" y="5742"/>
                  </a:lnTo>
                  <a:lnTo>
                    <a:pt x="31745" y="5602"/>
                  </a:lnTo>
                  <a:lnTo>
                    <a:pt x="31745" y="5446"/>
                  </a:lnTo>
                  <a:lnTo>
                    <a:pt x="31745" y="5309"/>
                  </a:lnTo>
                  <a:lnTo>
                    <a:pt x="31745" y="5153"/>
                  </a:lnTo>
                  <a:lnTo>
                    <a:pt x="31745" y="5013"/>
                  </a:lnTo>
                  <a:lnTo>
                    <a:pt x="31745" y="4857"/>
                  </a:lnTo>
                  <a:lnTo>
                    <a:pt x="31745" y="4720"/>
                  </a:lnTo>
                  <a:lnTo>
                    <a:pt x="31745" y="4564"/>
                  </a:lnTo>
                  <a:lnTo>
                    <a:pt x="31745" y="4424"/>
                  </a:lnTo>
                  <a:lnTo>
                    <a:pt x="31745" y="4271"/>
                  </a:lnTo>
                  <a:lnTo>
                    <a:pt x="31745" y="4131"/>
                  </a:lnTo>
                  <a:lnTo>
                    <a:pt x="31745" y="3975"/>
                  </a:lnTo>
                  <a:lnTo>
                    <a:pt x="31745" y="3834"/>
                  </a:lnTo>
                  <a:lnTo>
                    <a:pt x="31745" y="3682"/>
                  </a:lnTo>
                  <a:lnTo>
                    <a:pt x="31745" y="3541"/>
                  </a:lnTo>
                  <a:lnTo>
                    <a:pt x="31745" y="3386"/>
                  </a:lnTo>
                  <a:lnTo>
                    <a:pt x="31745" y="3183"/>
                  </a:lnTo>
                  <a:lnTo>
                    <a:pt x="31408" y="3183"/>
                  </a:lnTo>
                  <a:lnTo>
                    <a:pt x="31408" y="2943"/>
                  </a:lnTo>
                  <a:lnTo>
                    <a:pt x="28693" y="2943"/>
                  </a:lnTo>
                  <a:lnTo>
                    <a:pt x="28693" y="3183"/>
                  </a:lnTo>
                  <a:lnTo>
                    <a:pt x="28372" y="3183"/>
                  </a:lnTo>
                  <a:lnTo>
                    <a:pt x="28372" y="3386"/>
                  </a:lnTo>
                  <a:lnTo>
                    <a:pt x="28372" y="3541"/>
                  </a:lnTo>
                  <a:lnTo>
                    <a:pt x="28372" y="3682"/>
                  </a:lnTo>
                  <a:lnTo>
                    <a:pt x="28372" y="3834"/>
                  </a:lnTo>
                  <a:lnTo>
                    <a:pt x="28372" y="3975"/>
                  </a:lnTo>
                  <a:lnTo>
                    <a:pt x="28372" y="4131"/>
                  </a:lnTo>
                  <a:lnTo>
                    <a:pt x="28372" y="4271"/>
                  </a:lnTo>
                  <a:lnTo>
                    <a:pt x="28372" y="4424"/>
                  </a:lnTo>
                  <a:lnTo>
                    <a:pt x="28372" y="4564"/>
                  </a:lnTo>
                  <a:lnTo>
                    <a:pt x="28372" y="4720"/>
                  </a:lnTo>
                  <a:lnTo>
                    <a:pt x="28372" y="4857"/>
                  </a:lnTo>
                  <a:lnTo>
                    <a:pt x="28372" y="5013"/>
                  </a:lnTo>
                  <a:lnTo>
                    <a:pt x="28372" y="5153"/>
                  </a:lnTo>
                  <a:lnTo>
                    <a:pt x="28372" y="5309"/>
                  </a:lnTo>
                  <a:lnTo>
                    <a:pt x="28372" y="5446"/>
                  </a:lnTo>
                  <a:lnTo>
                    <a:pt x="28372" y="5602"/>
                  </a:lnTo>
                  <a:lnTo>
                    <a:pt x="28372" y="5742"/>
                  </a:lnTo>
                  <a:lnTo>
                    <a:pt x="28372" y="5898"/>
                  </a:lnTo>
                  <a:lnTo>
                    <a:pt x="28372" y="6035"/>
                  </a:lnTo>
                  <a:lnTo>
                    <a:pt x="28372" y="6191"/>
                  </a:lnTo>
                  <a:lnTo>
                    <a:pt x="28372" y="6331"/>
                  </a:lnTo>
                  <a:lnTo>
                    <a:pt x="28372" y="6487"/>
                  </a:lnTo>
                  <a:lnTo>
                    <a:pt x="28372" y="6624"/>
                  </a:lnTo>
                  <a:lnTo>
                    <a:pt x="28372" y="6780"/>
                  </a:lnTo>
                  <a:lnTo>
                    <a:pt x="28372" y="6920"/>
                  </a:lnTo>
                  <a:lnTo>
                    <a:pt x="28372" y="7076"/>
                  </a:lnTo>
                  <a:lnTo>
                    <a:pt x="28372" y="7213"/>
                  </a:lnTo>
                  <a:lnTo>
                    <a:pt x="28372" y="7369"/>
                  </a:lnTo>
                  <a:lnTo>
                    <a:pt x="28372" y="7509"/>
                  </a:lnTo>
                  <a:lnTo>
                    <a:pt x="28372" y="7665"/>
                  </a:lnTo>
                  <a:lnTo>
                    <a:pt x="28372" y="7802"/>
                  </a:lnTo>
                  <a:lnTo>
                    <a:pt x="28372" y="7958"/>
                  </a:lnTo>
                  <a:lnTo>
                    <a:pt x="28372" y="8099"/>
                  </a:lnTo>
                  <a:lnTo>
                    <a:pt x="28372" y="8254"/>
                  </a:lnTo>
                  <a:lnTo>
                    <a:pt x="28372" y="8392"/>
                  </a:lnTo>
                  <a:lnTo>
                    <a:pt x="28372" y="8547"/>
                  </a:lnTo>
                  <a:lnTo>
                    <a:pt x="28372" y="8688"/>
                  </a:lnTo>
                  <a:lnTo>
                    <a:pt x="28372" y="8843"/>
                  </a:lnTo>
                  <a:lnTo>
                    <a:pt x="28372" y="8981"/>
                  </a:lnTo>
                  <a:lnTo>
                    <a:pt x="28372" y="9015"/>
                  </a:lnTo>
                  <a:lnTo>
                    <a:pt x="27134" y="9015"/>
                  </a:lnTo>
                  <a:lnTo>
                    <a:pt x="27134" y="6107"/>
                  </a:lnTo>
                  <a:lnTo>
                    <a:pt x="27134" y="5745"/>
                  </a:lnTo>
                  <a:lnTo>
                    <a:pt x="27134" y="5564"/>
                  </a:lnTo>
                  <a:lnTo>
                    <a:pt x="27134" y="5514"/>
                  </a:lnTo>
                  <a:lnTo>
                    <a:pt x="25292" y="5514"/>
                  </a:lnTo>
                  <a:lnTo>
                    <a:pt x="25292" y="4648"/>
                  </a:lnTo>
                  <a:lnTo>
                    <a:pt x="25030" y="4648"/>
                  </a:lnTo>
                  <a:lnTo>
                    <a:pt x="25030" y="5514"/>
                  </a:lnTo>
                  <a:lnTo>
                    <a:pt x="24385" y="5514"/>
                  </a:lnTo>
                  <a:lnTo>
                    <a:pt x="24385" y="5075"/>
                  </a:lnTo>
                  <a:lnTo>
                    <a:pt x="23248" y="5075"/>
                  </a:lnTo>
                  <a:lnTo>
                    <a:pt x="23248" y="5514"/>
                  </a:lnTo>
                  <a:lnTo>
                    <a:pt x="22618" y="5514"/>
                  </a:lnTo>
                  <a:lnTo>
                    <a:pt x="22618" y="5564"/>
                  </a:lnTo>
                  <a:lnTo>
                    <a:pt x="22618" y="5745"/>
                  </a:lnTo>
                  <a:lnTo>
                    <a:pt x="22618" y="6107"/>
                  </a:lnTo>
                  <a:lnTo>
                    <a:pt x="22618" y="9015"/>
                  </a:lnTo>
                  <a:lnTo>
                    <a:pt x="21926" y="9015"/>
                  </a:lnTo>
                  <a:lnTo>
                    <a:pt x="21926" y="8962"/>
                  </a:lnTo>
                  <a:lnTo>
                    <a:pt x="21926" y="8669"/>
                  </a:lnTo>
                  <a:lnTo>
                    <a:pt x="21926" y="8370"/>
                  </a:lnTo>
                  <a:lnTo>
                    <a:pt x="21926" y="8077"/>
                  </a:lnTo>
                  <a:lnTo>
                    <a:pt x="21926" y="7781"/>
                  </a:lnTo>
                  <a:lnTo>
                    <a:pt x="21926" y="7484"/>
                  </a:lnTo>
                  <a:lnTo>
                    <a:pt x="21926" y="7188"/>
                  </a:lnTo>
                  <a:lnTo>
                    <a:pt x="21926" y="6895"/>
                  </a:lnTo>
                  <a:lnTo>
                    <a:pt x="21926" y="6596"/>
                  </a:lnTo>
                  <a:lnTo>
                    <a:pt x="21926" y="6303"/>
                  </a:lnTo>
                  <a:lnTo>
                    <a:pt x="21926" y="6004"/>
                  </a:lnTo>
                  <a:lnTo>
                    <a:pt x="21926" y="5711"/>
                  </a:lnTo>
                  <a:lnTo>
                    <a:pt x="21926" y="5412"/>
                  </a:lnTo>
                  <a:lnTo>
                    <a:pt x="21926" y="5119"/>
                  </a:lnTo>
                  <a:lnTo>
                    <a:pt x="21926" y="4819"/>
                  </a:lnTo>
                  <a:lnTo>
                    <a:pt x="21926" y="4526"/>
                  </a:lnTo>
                  <a:lnTo>
                    <a:pt x="21926" y="4227"/>
                  </a:lnTo>
                  <a:lnTo>
                    <a:pt x="21926" y="3934"/>
                  </a:lnTo>
                  <a:lnTo>
                    <a:pt x="21926" y="3638"/>
                  </a:lnTo>
                  <a:lnTo>
                    <a:pt x="21926" y="3345"/>
                  </a:lnTo>
                  <a:lnTo>
                    <a:pt x="21926" y="3046"/>
                  </a:lnTo>
                  <a:lnTo>
                    <a:pt x="21926" y="2753"/>
                  </a:lnTo>
                  <a:lnTo>
                    <a:pt x="21926" y="2454"/>
                  </a:lnTo>
                  <a:lnTo>
                    <a:pt x="21926" y="2161"/>
                  </a:lnTo>
                  <a:lnTo>
                    <a:pt x="21926" y="1861"/>
                  </a:lnTo>
                  <a:lnTo>
                    <a:pt x="21926" y="1568"/>
                  </a:lnTo>
                  <a:lnTo>
                    <a:pt x="21926" y="1244"/>
                  </a:lnTo>
                  <a:lnTo>
                    <a:pt x="21496" y="1244"/>
                  </a:lnTo>
                  <a:lnTo>
                    <a:pt x="21496" y="936"/>
                  </a:lnTo>
                  <a:lnTo>
                    <a:pt x="20863" y="936"/>
                  </a:lnTo>
                  <a:lnTo>
                    <a:pt x="208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 name="Google Shape;740;p38"/>
          <p:cNvSpPr/>
          <p:nvPr/>
        </p:nvSpPr>
        <p:spPr>
          <a:xfrm>
            <a:off x="7999269" y="237207"/>
            <a:ext cx="1502794" cy="514311"/>
          </a:xfrm>
          <a:custGeom>
            <a:avLst/>
            <a:gdLst/>
            <a:ahLst/>
            <a:cxnLst/>
            <a:rect l="l" t="t" r="r" b="b"/>
            <a:pathLst>
              <a:path w="13628" h="4664" extrusionOk="0">
                <a:moveTo>
                  <a:pt x="8853" y="1"/>
                </a:moveTo>
                <a:cubicBezTo>
                  <a:pt x="7716" y="1"/>
                  <a:pt x="6959" y="1204"/>
                  <a:pt x="6739" y="1961"/>
                </a:cubicBezTo>
                <a:cubicBezTo>
                  <a:pt x="6469" y="1674"/>
                  <a:pt x="6277" y="1578"/>
                  <a:pt x="6140" y="1578"/>
                </a:cubicBezTo>
                <a:cubicBezTo>
                  <a:pt x="5897" y="1578"/>
                  <a:pt x="5829" y="1880"/>
                  <a:pt x="5813" y="1961"/>
                </a:cubicBezTo>
                <a:cubicBezTo>
                  <a:pt x="5260" y="1358"/>
                  <a:pt x="4615" y="1148"/>
                  <a:pt x="4046" y="1148"/>
                </a:cubicBezTo>
                <a:cubicBezTo>
                  <a:pt x="3450" y="1148"/>
                  <a:pt x="2938" y="1378"/>
                  <a:pt x="2703" y="1628"/>
                </a:cubicBezTo>
                <a:cubicBezTo>
                  <a:pt x="2238" y="2117"/>
                  <a:pt x="2341" y="3274"/>
                  <a:pt x="2341" y="3274"/>
                </a:cubicBezTo>
                <a:cubicBezTo>
                  <a:pt x="2341" y="3274"/>
                  <a:pt x="1656" y="2980"/>
                  <a:pt x="1078" y="2980"/>
                </a:cubicBezTo>
                <a:cubicBezTo>
                  <a:pt x="767" y="2980"/>
                  <a:pt x="487" y="3065"/>
                  <a:pt x="362" y="3327"/>
                </a:cubicBezTo>
                <a:cubicBezTo>
                  <a:pt x="0" y="4072"/>
                  <a:pt x="645" y="4327"/>
                  <a:pt x="645" y="4327"/>
                </a:cubicBezTo>
                <a:cubicBezTo>
                  <a:pt x="645" y="4327"/>
                  <a:pt x="590" y="4317"/>
                  <a:pt x="513" y="4317"/>
                </a:cubicBezTo>
                <a:cubicBezTo>
                  <a:pt x="347" y="4317"/>
                  <a:pt x="79" y="4364"/>
                  <a:pt x="28" y="4664"/>
                </a:cubicBezTo>
                <a:lnTo>
                  <a:pt x="13628" y="4664"/>
                </a:lnTo>
                <a:cubicBezTo>
                  <a:pt x="13628" y="4664"/>
                  <a:pt x="13582" y="4069"/>
                  <a:pt x="12620" y="4069"/>
                </a:cubicBezTo>
                <a:cubicBezTo>
                  <a:pt x="12580" y="4069"/>
                  <a:pt x="12539" y="4070"/>
                  <a:pt x="12496" y="4072"/>
                </a:cubicBezTo>
                <a:cubicBezTo>
                  <a:pt x="12463" y="3357"/>
                  <a:pt x="11765" y="2831"/>
                  <a:pt x="11016" y="2831"/>
                </a:cubicBezTo>
                <a:cubicBezTo>
                  <a:pt x="10660" y="2831"/>
                  <a:pt x="10292" y="2950"/>
                  <a:pt x="9978" y="3224"/>
                </a:cubicBezTo>
                <a:cubicBezTo>
                  <a:pt x="10698" y="1447"/>
                  <a:pt x="10261" y="138"/>
                  <a:pt x="9027" y="10"/>
                </a:cubicBezTo>
                <a:cubicBezTo>
                  <a:pt x="8968" y="4"/>
                  <a:pt x="8910" y="1"/>
                  <a:pt x="8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8"/>
          <p:cNvSpPr/>
          <p:nvPr/>
        </p:nvSpPr>
        <p:spPr>
          <a:xfrm>
            <a:off x="8420494" y="3468051"/>
            <a:ext cx="1502904" cy="514642"/>
          </a:xfrm>
          <a:custGeom>
            <a:avLst/>
            <a:gdLst/>
            <a:ahLst/>
            <a:cxnLst/>
            <a:rect l="l" t="t" r="r" b="b"/>
            <a:pathLst>
              <a:path w="13629" h="4667" extrusionOk="0">
                <a:moveTo>
                  <a:pt x="8854" y="0"/>
                </a:moveTo>
                <a:cubicBezTo>
                  <a:pt x="7714" y="0"/>
                  <a:pt x="6956" y="1206"/>
                  <a:pt x="6736" y="1964"/>
                </a:cubicBezTo>
                <a:cubicBezTo>
                  <a:pt x="6467" y="1677"/>
                  <a:pt x="6275" y="1580"/>
                  <a:pt x="6138" y="1580"/>
                </a:cubicBezTo>
                <a:cubicBezTo>
                  <a:pt x="5896" y="1580"/>
                  <a:pt x="5826" y="1882"/>
                  <a:pt x="5811" y="1964"/>
                </a:cubicBezTo>
                <a:cubicBezTo>
                  <a:pt x="5257" y="1360"/>
                  <a:pt x="4612" y="1150"/>
                  <a:pt x="4043" y="1150"/>
                </a:cubicBezTo>
                <a:cubicBezTo>
                  <a:pt x="3448" y="1150"/>
                  <a:pt x="2936" y="1380"/>
                  <a:pt x="2700" y="1630"/>
                </a:cubicBezTo>
                <a:cubicBezTo>
                  <a:pt x="2235" y="2119"/>
                  <a:pt x="2338" y="3276"/>
                  <a:pt x="2338" y="3276"/>
                </a:cubicBezTo>
                <a:cubicBezTo>
                  <a:pt x="2338" y="3276"/>
                  <a:pt x="1654" y="2982"/>
                  <a:pt x="1077" y="2982"/>
                </a:cubicBezTo>
                <a:cubicBezTo>
                  <a:pt x="766" y="2982"/>
                  <a:pt x="485" y="3067"/>
                  <a:pt x="359" y="3329"/>
                </a:cubicBezTo>
                <a:cubicBezTo>
                  <a:pt x="0" y="4074"/>
                  <a:pt x="643" y="4329"/>
                  <a:pt x="643" y="4329"/>
                </a:cubicBezTo>
                <a:cubicBezTo>
                  <a:pt x="643" y="4329"/>
                  <a:pt x="588" y="4319"/>
                  <a:pt x="510" y="4319"/>
                </a:cubicBezTo>
                <a:cubicBezTo>
                  <a:pt x="346" y="4319"/>
                  <a:pt x="78" y="4367"/>
                  <a:pt x="25" y="4666"/>
                </a:cubicBezTo>
                <a:lnTo>
                  <a:pt x="13628" y="4666"/>
                </a:lnTo>
                <a:cubicBezTo>
                  <a:pt x="13628" y="4666"/>
                  <a:pt x="13579" y="4071"/>
                  <a:pt x="12619" y="4071"/>
                </a:cubicBezTo>
                <a:cubicBezTo>
                  <a:pt x="12580" y="4071"/>
                  <a:pt x="12539" y="4072"/>
                  <a:pt x="12497" y="4074"/>
                </a:cubicBezTo>
                <a:cubicBezTo>
                  <a:pt x="12461" y="3360"/>
                  <a:pt x="11764" y="2833"/>
                  <a:pt x="11015" y="2833"/>
                </a:cubicBezTo>
                <a:cubicBezTo>
                  <a:pt x="10658" y="2833"/>
                  <a:pt x="10290" y="2952"/>
                  <a:pt x="9975" y="3226"/>
                </a:cubicBezTo>
                <a:cubicBezTo>
                  <a:pt x="10695" y="1449"/>
                  <a:pt x="10259" y="140"/>
                  <a:pt x="9024" y="9"/>
                </a:cubicBezTo>
                <a:cubicBezTo>
                  <a:pt x="8967" y="3"/>
                  <a:pt x="8910" y="0"/>
                  <a:pt x="88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600;p64">
            <a:extLst>
              <a:ext uri="{FF2B5EF4-FFF2-40B4-BE49-F238E27FC236}">
                <a16:creationId xmlns:a16="http://schemas.microsoft.com/office/drawing/2014/main" id="{1952C98B-F1B9-C8C3-D20D-1E9FD4301FAC}"/>
              </a:ext>
            </a:extLst>
          </p:cNvPr>
          <p:cNvSpPr txBox="1">
            <a:spLocks noGrp="1"/>
          </p:cNvSpPr>
          <p:nvPr>
            <p:ph type="title"/>
          </p:nvPr>
        </p:nvSpPr>
        <p:spPr>
          <a:xfrm>
            <a:off x="832708" y="15878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Project Scope</a:t>
            </a:r>
            <a:endParaRPr dirty="0"/>
          </a:p>
        </p:txBody>
      </p:sp>
      <p:sp>
        <p:nvSpPr>
          <p:cNvPr id="6" name="Google Shape;1601;p64">
            <a:extLst>
              <a:ext uri="{FF2B5EF4-FFF2-40B4-BE49-F238E27FC236}">
                <a16:creationId xmlns:a16="http://schemas.microsoft.com/office/drawing/2014/main" id="{127710B3-BFCE-D396-C2BD-5830C5F6FF46}"/>
              </a:ext>
            </a:extLst>
          </p:cNvPr>
          <p:cNvSpPr txBox="1">
            <a:spLocks/>
          </p:cNvSpPr>
          <p:nvPr/>
        </p:nvSpPr>
        <p:spPr>
          <a:xfrm>
            <a:off x="59241" y="748340"/>
            <a:ext cx="9087159" cy="2805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2500"/>
              <a:buFont typeface="Montserrat Medium"/>
              <a:buNone/>
              <a:defRPr sz="2500" b="0" i="0" u="none" strike="noStrike" cap="none">
                <a:solidFill>
                  <a:schemeClr val="lt1"/>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2"/>
              </a:buClr>
              <a:buSzPts val="2500"/>
              <a:buFont typeface="Montserrat Medium"/>
              <a:buNone/>
              <a:defRPr sz="2500" b="0" i="0" u="none" strike="noStrike" cap="none">
                <a:solidFill>
                  <a:schemeClr val="dk2"/>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2"/>
              </a:buClr>
              <a:buSzPts val="2500"/>
              <a:buFont typeface="Montserrat Medium"/>
              <a:buNone/>
              <a:defRPr sz="2500" b="0" i="0" u="none" strike="noStrike" cap="none">
                <a:solidFill>
                  <a:schemeClr val="dk2"/>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2"/>
              </a:buClr>
              <a:buSzPts val="2500"/>
              <a:buFont typeface="Montserrat Medium"/>
              <a:buNone/>
              <a:defRPr sz="2500" b="0" i="0" u="none" strike="noStrike" cap="none">
                <a:solidFill>
                  <a:schemeClr val="dk2"/>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2"/>
              </a:buClr>
              <a:buSzPts val="2500"/>
              <a:buFont typeface="Montserrat Medium"/>
              <a:buNone/>
              <a:defRPr sz="2500" b="0" i="0" u="none" strike="noStrike" cap="none">
                <a:solidFill>
                  <a:schemeClr val="dk2"/>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2"/>
              </a:buClr>
              <a:buSzPts val="2500"/>
              <a:buFont typeface="Montserrat Medium"/>
              <a:buNone/>
              <a:defRPr sz="2500" b="0" i="0" u="none" strike="noStrike" cap="none">
                <a:solidFill>
                  <a:schemeClr val="dk2"/>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2"/>
              </a:buClr>
              <a:buSzPts val="2500"/>
              <a:buFont typeface="Montserrat Medium"/>
              <a:buNone/>
              <a:defRPr sz="2500" b="0" i="0" u="none" strike="noStrike" cap="none">
                <a:solidFill>
                  <a:schemeClr val="dk2"/>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2"/>
              </a:buClr>
              <a:buSzPts val="2500"/>
              <a:buFont typeface="Montserrat Medium"/>
              <a:buNone/>
              <a:defRPr sz="2500" b="0" i="0" u="none" strike="noStrike" cap="none">
                <a:solidFill>
                  <a:schemeClr val="dk2"/>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2"/>
              </a:buClr>
              <a:buSzPts val="2500"/>
              <a:buFont typeface="Montserrat Medium"/>
              <a:buNone/>
              <a:defRPr sz="2500" b="0" i="0" u="none" strike="noStrike" cap="none">
                <a:solidFill>
                  <a:schemeClr val="dk2"/>
                </a:solidFill>
                <a:latin typeface="Montserrat Medium"/>
                <a:ea typeface="Montserrat Medium"/>
                <a:cs typeface="Montserrat Medium"/>
                <a:sym typeface="Montserrat Medium"/>
              </a:defRPr>
            </a:lvl9pPr>
          </a:lstStyle>
          <a:p>
            <a:pPr marL="0" lvl="0" indent="0" algn="l" rtl="0">
              <a:spcBef>
                <a:spcPts val="0"/>
              </a:spcBef>
              <a:spcAft>
                <a:spcPts val="0"/>
              </a:spcAft>
              <a:buNone/>
            </a:pPr>
            <a:r>
              <a:rPr lang="en-US" sz="1400" dirty="0"/>
              <a:t>The objective of this project was to utilize data analytics to generate meaningful insights aimed at enhancing the efficiency and performance of High Cloud Airlines. The analysis focused on key performance indicators (KPIs) to gain in-depth knowledge in the following areas:</a:t>
            </a:r>
          </a:p>
          <a:p>
            <a:pPr marL="0" indent="0"/>
            <a:endParaRPr lang="en-US" sz="1400" dirty="0"/>
          </a:p>
          <a:p>
            <a:pPr marL="0" indent="0"/>
            <a:endParaRPr lang="en-US" sz="1400" dirty="0"/>
          </a:p>
        </p:txBody>
      </p:sp>
      <p:sp>
        <p:nvSpPr>
          <p:cNvPr id="10" name="Rectangle 5">
            <a:extLst>
              <a:ext uri="{FF2B5EF4-FFF2-40B4-BE49-F238E27FC236}">
                <a16:creationId xmlns:a16="http://schemas.microsoft.com/office/drawing/2014/main" id="{2F04E62E-61C8-C3B1-ABF3-D762AD65CD03}"/>
              </a:ext>
            </a:extLst>
          </p:cNvPr>
          <p:cNvSpPr>
            <a:spLocks noChangeArrowheads="1"/>
          </p:cNvSpPr>
          <p:nvPr/>
        </p:nvSpPr>
        <p:spPr bwMode="auto">
          <a:xfrm>
            <a:off x="96865" y="1424712"/>
            <a:ext cx="5864236" cy="17640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endParaRPr kumimoji="0" lang="en-US" altLang="en-US" sz="1800" b="1" i="0" u="none" strike="noStrike" cap="none" normalizeH="0" baseline="0" dirty="0">
              <a:ln>
                <a:noFill/>
              </a:ln>
              <a:solidFill>
                <a:schemeClr val="accent4"/>
              </a:solidFill>
              <a:effectLst/>
              <a:latin typeface="Montserrat Medium" panose="00000600000000000000" pitchFamily="2"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accent4"/>
                </a:solidFill>
                <a:effectLst/>
                <a:latin typeface="Montserrat Medium" panose="00000600000000000000" pitchFamily="2" charset="0"/>
              </a:rPr>
              <a:t>How full the planes are (Load Factor)</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accent4"/>
                </a:solidFill>
                <a:effectLst/>
                <a:latin typeface="Montserrat Medium" panose="00000600000000000000" pitchFamily="2" charset="0"/>
              </a:rPr>
              <a:t>What passengers really want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accent4"/>
                </a:solidFill>
                <a:effectLst/>
                <a:latin typeface="Montserrat Medium" panose="00000600000000000000" pitchFamily="2" charset="0"/>
              </a:rPr>
              <a:t>Which routes work best</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b="1" i="0" u="none" strike="noStrike" cap="none" normalizeH="0" baseline="0" dirty="0">
                <a:ln>
                  <a:noFill/>
                </a:ln>
                <a:solidFill>
                  <a:schemeClr val="accent4"/>
                </a:solidFill>
                <a:effectLst/>
                <a:latin typeface="Montserrat Medium" panose="00000600000000000000" pitchFamily="2" charset="0"/>
              </a:rPr>
              <a:t>How smooth and efficient the operations are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3"/>
        <p:cNvGrpSpPr/>
        <p:nvPr/>
      </p:nvGrpSpPr>
      <p:grpSpPr>
        <a:xfrm>
          <a:off x="0" y="0"/>
          <a:ext cx="0" cy="0"/>
          <a:chOff x="0" y="0"/>
          <a:chExt cx="0" cy="0"/>
        </a:xfrm>
      </p:grpSpPr>
      <p:sp>
        <p:nvSpPr>
          <p:cNvPr id="835" name="Google Shape;835;p41"/>
          <p:cNvSpPr txBox="1">
            <a:spLocks noGrp="1"/>
          </p:cNvSpPr>
          <p:nvPr>
            <p:ph type="subTitle" idx="2"/>
          </p:nvPr>
        </p:nvSpPr>
        <p:spPr>
          <a:xfrm>
            <a:off x="0" y="1251635"/>
            <a:ext cx="8735245" cy="713400"/>
          </a:xfrm>
          <a:prstGeom prst="rect">
            <a:avLst/>
          </a:prstGeom>
        </p:spPr>
        <p:txBody>
          <a:bodyPr spcFirstLastPara="1" wrap="square" lIns="91425" tIns="91425" rIns="91425" bIns="91425" anchor="t" anchorCtr="0">
            <a:noAutofit/>
          </a:bodyPr>
          <a:lstStyle/>
          <a:p>
            <a:pPr algn="l">
              <a:buNone/>
            </a:pPr>
            <a:r>
              <a:rPr lang="en-US" dirty="0"/>
              <a:t>       During the course of our analysis, we encountered several challenges in building and managing the data model. Addressing these issues was essential to ensure the accuracy and effectiveness of our insights.</a:t>
            </a:r>
          </a:p>
          <a:p>
            <a:pPr algn="l">
              <a:buNone/>
            </a:pPr>
            <a:endParaRPr lang="en-US" dirty="0"/>
          </a:p>
          <a:p>
            <a:pPr algn="l">
              <a:buFont typeface="Arial" panose="020B0604020202020204" pitchFamily="34" charset="0"/>
              <a:buChar char="•"/>
            </a:pPr>
            <a:r>
              <a:rPr lang="en-US" b="1" dirty="0"/>
              <a:t>High Data Volume:</a:t>
            </a:r>
            <a:r>
              <a:rPr lang="en-US" dirty="0"/>
              <a:t> Efficiently handling and processing large-scale datasets without compromising performance.</a:t>
            </a:r>
          </a:p>
          <a:p>
            <a:pPr algn="l">
              <a:buFont typeface="Arial" panose="020B0604020202020204" pitchFamily="34" charset="0"/>
              <a:buChar char="•"/>
            </a:pPr>
            <a:r>
              <a:rPr lang="en-US" b="1" dirty="0"/>
              <a:t>Data Integrity:</a:t>
            </a:r>
            <a:r>
              <a:rPr lang="en-US" dirty="0"/>
              <a:t> Maintaining consistency, completeness, and accuracy across diverse data sources.</a:t>
            </a:r>
          </a:p>
          <a:p>
            <a:pPr algn="l">
              <a:buFont typeface="Arial" panose="020B0604020202020204" pitchFamily="34" charset="0"/>
              <a:buChar char="•"/>
            </a:pPr>
            <a:r>
              <a:rPr lang="en-US" b="1" dirty="0"/>
              <a:t>Interconnected Data Points:</a:t>
            </a:r>
            <a:r>
              <a:rPr lang="en-US" dirty="0"/>
              <a:t> Modeling complex relationships between multiple data tables to ensure meaningful analysis.</a:t>
            </a:r>
          </a:p>
        </p:txBody>
      </p:sp>
      <p:sp>
        <p:nvSpPr>
          <p:cNvPr id="837" name="Google Shape;837;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Challenges Faced</a:t>
            </a:r>
            <a:endParaRPr dirty="0"/>
          </a:p>
        </p:txBody>
      </p:sp>
      <p:grpSp>
        <p:nvGrpSpPr>
          <p:cNvPr id="843" name="Google Shape;843;p41"/>
          <p:cNvGrpSpPr/>
          <p:nvPr/>
        </p:nvGrpSpPr>
        <p:grpSpPr>
          <a:xfrm>
            <a:off x="720000" y="4027065"/>
            <a:ext cx="1385719" cy="436594"/>
            <a:chOff x="3094115" y="1702226"/>
            <a:chExt cx="1678236" cy="528757"/>
          </a:xfrm>
        </p:grpSpPr>
        <p:sp>
          <p:nvSpPr>
            <p:cNvPr id="844" name="Google Shape;844;p41"/>
            <p:cNvSpPr/>
            <p:nvPr/>
          </p:nvSpPr>
          <p:spPr>
            <a:xfrm>
              <a:off x="4180954" y="2019367"/>
              <a:ext cx="434253" cy="211503"/>
            </a:xfrm>
            <a:custGeom>
              <a:avLst/>
              <a:gdLst/>
              <a:ahLst/>
              <a:cxnLst/>
              <a:rect l="l" t="t" r="r" b="b"/>
              <a:pathLst>
                <a:path w="3938" h="1918" extrusionOk="0">
                  <a:moveTo>
                    <a:pt x="1880" y="1"/>
                  </a:moveTo>
                  <a:cubicBezTo>
                    <a:pt x="1273" y="141"/>
                    <a:pt x="1" y="973"/>
                    <a:pt x="1" y="973"/>
                  </a:cubicBezTo>
                  <a:lnTo>
                    <a:pt x="3635" y="1918"/>
                  </a:lnTo>
                  <a:lnTo>
                    <a:pt x="3938" y="1737"/>
                  </a:lnTo>
                  <a:lnTo>
                    <a:pt x="1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1"/>
            <p:cNvSpPr/>
            <p:nvPr/>
          </p:nvSpPr>
          <p:spPr>
            <a:xfrm>
              <a:off x="3907700" y="1997754"/>
              <a:ext cx="719197" cy="213157"/>
            </a:xfrm>
            <a:custGeom>
              <a:avLst/>
              <a:gdLst/>
              <a:ahLst/>
              <a:cxnLst/>
              <a:rect l="l" t="t" r="r" b="b"/>
              <a:pathLst>
                <a:path w="6522" h="1933" extrusionOk="0">
                  <a:moveTo>
                    <a:pt x="4549" y="0"/>
                  </a:moveTo>
                  <a:lnTo>
                    <a:pt x="2426" y="530"/>
                  </a:lnTo>
                  <a:lnTo>
                    <a:pt x="1" y="1609"/>
                  </a:lnTo>
                  <a:cubicBezTo>
                    <a:pt x="1" y="1609"/>
                    <a:pt x="75" y="1619"/>
                    <a:pt x="223" y="1619"/>
                  </a:cubicBezTo>
                  <a:cubicBezTo>
                    <a:pt x="572" y="1619"/>
                    <a:pt x="1328" y="1561"/>
                    <a:pt x="2479" y="1169"/>
                  </a:cubicBezTo>
                  <a:cubicBezTo>
                    <a:pt x="3345" y="873"/>
                    <a:pt x="3872" y="565"/>
                    <a:pt x="4178" y="340"/>
                  </a:cubicBezTo>
                  <a:lnTo>
                    <a:pt x="6416" y="1933"/>
                  </a:lnTo>
                  <a:lnTo>
                    <a:pt x="6522" y="1867"/>
                  </a:lnTo>
                  <a:lnTo>
                    <a:pt x="4358" y="197"/>
                  </a:lnTo>
                  <a:cubicBezTo>
                    <a:pt x="4496" y="75"/>
                    <a:pt x="454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1"/>
            <p:cNvSpPr/>
            <p:nvPr/>
          </p:nvSpPr>
          <p:spPr>
            <a:xfrm>
              <a:off x="3347079" y="1779416"/>
              <a:ext cx="309204" cy="334236"/>
            </a:xfrm>
            <a:custGeom>
              <a:avLst/>
              <a:gdLst/>
              <a:ahLst/>
              <a:cxnLst/>
              <a:rect l="l" t="t" r="r" b="b"/>
              <a:pathLst>
                <a:path w="2804" h="3031" extrusionOk="0">
                  <a:moveTo>
                    <a:pt x="551" y="0"/>
                  </a:moveTo>
                  <a:cubicBezTo>
                    <a:pt x="496" y="0"/>
                    <a:pt x="440" y="12"/>
                    <a:pt x="387" y="35"/>
                  </a:cubicBezTo>
                  <a:lnTo>
                    <a:pt x="1" y="213"/>
                  </a:lnTo>
                  <a:lnTo>
                    <a:pt x="659" y="3031"/>
                  </a:lnTo>
                  <a:lnTo>
                    <a:pt x="2803" y="2211"/>
                  </a:lnTo>
                  <a:cubicBezTo>
                    <a:pt x="2803" y="2211"/>
                    <a:pt x="2361" y="2192"/>
                    <a:pt x="1828" y="1494"/>
                  </a:cubicBezTo>
                  <a:cubicBezTo>
                    <a:pt x="1478" y="1036"/>
                    <a:pt x="1098" y="490"/>
                    <a:pt x="877" y="169"/>
                  </a:cubicBezTo>
                  <a:cubicBezTo>
                    <a:pt x="801" y="61"/>
                    <a:pt x="678" y="0"/>
                    <a:pt x="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1"/>
            <p:cNvSpPr/>
            <p:nvPr/>
          </p:nvSpPr>
          <p:spPr>
            <a:xfrm>
              <a:off x="3316864" y="1702226"/>
              <a:ext cx="1455487" cy="528757"/>
            </a:xfrm>
            <a:custGeom>
              <a:avLst/>
              <a:gdLst/>
              <a:ahLst/>
              <a:cxnLst/>
              <a:rect l="l" t="t" r="r" b="b"/>
              <a:pathLst>
                <a:path w="13199" h="4795" extrusionOk="0">
                  <a:moveTo>
                    <a:pt x="11468" y="1"/>
                  </a:moveTo>
                  <a:cubicBezTo>
                    <a:pt x="11149" y="1"/>
                    <a:pt x="10730" y="69"/>
                    <a:pt x="10184" y="265"/>
                  </a:cubicBezTo>
                  <a:cubicBezTo>
                    <a:pt x="7930" y="1044"/>
                    <a:pt x="933" y="3731"/>
                    <a:pt x="933" y="3731"/>
                  </a:cubicBezTo>
                  <a:lnTo>
                    <a:pt x="1" y="4547"/>
                  </a:lnTo>
                  <a:lnTo>
                    <a:pt x="1" y="4794"/>
                  </a:lnTo>
                  <a:cubicBezTo>
                    <a:pt x="1" y="4794"/>
                    <a:pt x="61" y="4794"/>
                    <a:pt x="168" y="4794"/>
                  </a:cubicBezTo>
                  <a:cubicBezTo>
                    <a:pt x="826" y="4794"/>
                    <a:pt x="3268" y="4778"/>
                    <a:pt x="4573" y="4547"/>
                  </a:cubicBezTo>
                  <a:cubicBezTo>
                    <a:pt x="12784" y="1876"/>
                    <a:pt x="13198" y="1137"/>
                    <a:pt x="13108" y="742"/>
                  </a:cubicBezTo>
                  <a:cubicBezTo>
                    <a:pt x="13039" y="427"/>
                    <a:pt x="12416" y="374"/>
                    <a:pt x="12416" y="374"/>
                  </a:cubicBezTo>
                  <a:cubicBezTo>
                    <a:pt x="12416" y="374"/>
                    <a:pt x="12214" y="1"/>
                    <a:pt x="1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1"/>
            <p:cNvSpPr/>
            <p:nvPr/>
          </p:nvSpPr>
          <p:spPr>
            <a:xfrm>
              <a:off x="3818380" y="1868515"/>
              <a:ext cx="110" cy="110"/>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1"/>
            <p:cNvSpPr/>
            <p:nvPr/>
          </p:nvSpPr>
          <p:spPr>
            <a:xfrm>
              <a:off x="3139878" y="1759236"/>
              <a:ext cx="857369" cy="260243"/>
            </a:xfrm>
            <a:custGeom>
              <a:avLst/>
              <a:gdLst/>
              <a:ahLst/>
              <a:cxnLst/>
              <a:rect l="l" t="t" r="r" b="b"/>
              <a:pathLst>
                <a:path w="7775" h="2360" extrusionOk="0">
                  <a:moveTo>
                    <a:pt x="586" y="0"/>
                  </a:moveTo>
                  <a:lnTo>
                    <a:pt x="0" y="147"/>
                  </a:lnTo>
                  <a:lnTo>
                    <a:pt x="6450" y="2360"/>
                  </a:lnTo>
                  <a:lnTo>
                    <a:pt x="7774" y="1474"/>
                  </a:lnTo>
                  <a:lnTo>
                    <a:pt x="5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1"/>
            <p:cNvSpPr/>
            <p:nvPr/>
          </p:nvSpPr>
          <p:spPr>
            <a:xfrm>
              <a:off x="3177701" y="1759236"/>
              <a:ext cx="845680" cy="173348"/>
            </a:xfrm>
            <a:custGeom>
              <a:avLst/>
              <a:gdLst/>
              <a:ahLst/>
              <a:cxnLst/>
              <a:rect l="l" t="t" r="r" b="b"/>
              <a:pathLst>
                <a:path w="7669" h="1572" extrusionOk="0">
                  <a:moveTo>
                    <a:pt x="243" y="0"/>
                  </a:moveTo>
                  <a:lnTo>
                    <a:pt x="0" y="81"/>
                  </a:lnTo>
                  <a:lnTo>
                    <a:pt x="7288" y="1571"/>
                  </a:lnTo>
                  <a:lnTo>
                    <a:pt x="7668" y="1319"/>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1"/>
            <p:cNvSpPr/>
            <p:nvPr/>
          </p:nvSpPr>
          <p:spPr>
            <a:xfrm>
              <a:off x="3848595" y="1883292"/>
              <a:ext cx="263110" cy="176215"/>
            </a:xfrm>
            <a:custGeom>
              <a:avLst/>
              <a:gdLst/>
              <a:ahLst/>
              <a:cxnLst/>
              <a:rect l="l" t="t" r="r" b="b"/>
              <a:pathLst>
                <a:path w="2386" h="1598" extrusionOk="0">
                  <a:moveTo>
                    <a:pt x="2123" y="0"/>
                  </a:moveTo>
                  <a:cubicBezTo>
                    <a:pt x="2123" y="0"/>
                    <a:pt x="873" y="371"/>
                    <a:pt x="132" y="1020"/>
                  </a:cubicBezTo>
                  <a:cubicBezTo>
                    <a:pt x="38" y="1101"/>
                    <a:pt x="1" y="1232"/>
                    <a:pt x="35" y="1353"/>
                  </a:cubicBezTo>
                  <a:cubicBezTo>
                    <a:pt x="35" y="1356"/>
                    <a:pt x="35" y="1359"/>
                    <a:pt x="35" y="1363"/>
                  </a:cubicBezTo>
                  <a:cubicBezTo>
                    <a:pt x="76" y="1502"/>
                    <a:pt x="203" y="1598"/>
                    <a:pt x="346" y="1598"/>
                  </a:cubicBezTo>
                  <a:cubicBezTo>
                    <a:pt x="356" y="1598"/>
                    <a:pt x="367" y="1597"/>
                    <a:pt x="378" y="1596"/>
                  </a:cubicBezTo>
                  <a:cubicBezTo>
                    <a:pt x="771" y="1559"/>
                    <a:pt x="1650" y="1437"/>
                    <a:pt x="2385" y="1098"/>
                  </a:cubicBezTo>
                  <a:cubicBezTo>
                    <a:pt x="2148" y="147"/>
                    <a:pt x="2123" y="0"/>
                    <a:pt x="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1"/>
            <p:cNvSpPr/>
            <p:nvPr/>
          </p:nvSpPr>
          <p:spPr>
            <a:xfrm>
              <a:off x="3094115" y="1709393"/>
              <a:ext cx="1587814" cy="472077"/>
            </a:xfrm>
            <a:custGeom>
              <a:avLst/>
              <a:gdLst/>
              <a:ahLst/>
              <a:cxnLst/>
              <a:rect l="l" t="t" r="r" b="b"/>
              <a:pathLst>
                <a:path w="14399" h="4281" extrusionOk="0">
                  <a:moveTo>
                    <a:pt x="13968" y="0"/>
                  </a:moveTo>
                  <a:cubicBezTo>
                    <a:pt x="13816" y="31"/>
                    <a:pt x="13644" y="72"/>
                    <a:pt x="13557" y="103"/>
                  </a:cubicBezTo>
                  <a:cubicBezTo>
                    <a:pt x="13370" y="165"/>
                    <a:pt x="13345" y="175"/>
                    <a:pt x="13189" y="452"/>
                  </a:cubicBezTo>
                  <a:cubicBezTo>
                    <a:pt x="13660" y="271"/>
                    <a:pt x="14398" y="256"/>
                    <a:pt x="14398" y="256"/>
                  </a:cubicBezTo>
                  <a:cubicBezTo>
                    <a:pt x="14342" y="190"/>
                    <a:pt x="14211" y="72"/>
                    <a:pt x="13968" y="0"/>
                  </a:cubicBezTo>
                  <a:close/>
                  <a:moveTo>
                    <a:pt x="11724" y="599"/>
                  </a:moveTo>
                  <a:cubicBezTo>
                    <a:pt x="11680" y="599"/>
                    <a:pt x="11646" y="636"/>
                    <a:pt x="11646" y="680"/>
                  </a:cubicBezTo>
                  <a:lnTo>
                    <a:pt x="11646" y="792"/>
                  </a:lnTo>
                  <a:cubicBezTo>
                    <a:pt x="11646" y="836"/>
                    <a:pt x="11680" y="870"/>
                    <a:pt x="11724" y="870"/>
                  </a:cubicBezTo>
                  <a:cubicBezTo>
                    <a:pt x="11771" y="870"/>
                    <a:pt x="11805" y="836"/>
                    <a:pt x="11805" y="792"/>
                  </a:cubicBezTo>
                  <a:lnTo>
                    <a:pt x="11805" y="680"/>
                  </a:lnTo>
                  <a:cubicBezTo>
                    <a:pt x="11805" y="636"/>
                    <a:pt x="11771" y="599"/>
                    <a:pt x="11724" y="599"/>
                  </a:cubicBezTo>
                  <a:close/>
                  <a:moveTo>
                    <a:pt x="11369" y="736"/>
                  </a:moveTo>
                  <a:cubicBezTo>
                    <a:pt x="11325" y="736"/>
                    <a:pt x="11291" y="770"/>
                    <a:pt x="11291" y="814"/>
                  </a:cubicBezTo>
                  <a:lnTo>
                    <a:pt x="11291" y="926"/>
                  </a:lnTo>
                  <a:cubicBezTo>
                    <a:pt x="11291" y="973"/>
                    <a:pt x="11325" y="1007"/>
                    <a:pt x="11369" y="1007"/>
                  </a:cubicBezTo>
                  <a:cubicBezTo>
                    <a:pt x="11415" y="1007"/>
                    <a:pt x="11450" y="973"/>
                    <a:pt x="11450" y="926"/>
                  </a:cubicBezTo>
                  <a:lnTo>
                    <a:pt x="11450" y="814"/>
                  </a:lnTo>
                  <a:cubicBezTo>
                    <a:pt x="11450" y="770"/>
                    <a:pt x="11415" y="736"/>
                    <a:pt x="11369" y="736"/>
                  </a:cubicBezTo>
                  <a:close/>
                  <a:moveTo>
                    <a:pt x="11013" y="870"/>
                  </a:moveTo>
                  <a:cubicBezTo>
                    <a:pt x="10970" y="870"/>
                    <a:pt x="10935" y="907"/>
                    <a:pt x="10935" y="951"/>
                  </a:cubicBezTo>
                  <a:lnTo>
                    <a:pt x="10935" y="1063"/>
                  </a:lnTo>
                  <a:cubicBezTo>
                    <a:pt x="10935" y="1107"/>
                    <a:pt x="10970" y="1144"/>
                    <a:pt x="11013" y="1144"/>
                  </a:cubicBezTo>
                  <a:cubicBezTo>
                    <a:pt x="11057" y="1144"/>
                    <a:pt x="11094" y="1107"/>
                    <a:pt x="11094" y="1063"/>
                  </a:cubicBezTo>
                  <a:lnTo>
                    <a:pt x="11094" y="951"/>
                  </a:lnTo>
                  <a:cubicBezTo>
                    <a:pt x="11094" y="907"/>
                    <a:pt x="11057" y="870"/>
                    <a:pt x="11013" y="870"/>
                  </a:cubicBezTo>
                  <a:close/>
                  <a:moveTo>
                    <a:pt x="10658" y="966"/>
                  </a:moveTo>
                  <a:cubicBezTo>
                    <a:pt x="10614" y="966"/>
                    <a:pt x="10577" y="1001"/>
                    <a:pt x="10577" y="1044"/>
                  </a:cubicBezTo>
                  <a:lnTo>
                    <a:pt x="10577" y="1157"/>
                  </a:lnTo>
                  <a:cubicBezTo>
                    <a:pt x="10577" y="1200"/>
                    <a:pt x="10614" y="1238"/>
                    <a:pt x="10658" y="1238"/>
                  </a:cubicBezTo>
                  <a:cubicBezTo>
                    <a:pt x="10702" y="1238"/>
                    <a:pt x="10739" y="1200"/>
                    <a:pt x="10739" y="1157"/>
                  </a:cubicBezTo>
                  <a:lnTo>
                    <a:pt x="10739" y="1044"/>
                  </a:lnTo>
                  <a:cubicBezTo>
                    <a:pt x="10739" y="1001"/>
                    <a:pt x="10702" y="966"/>
                    <a:pt x="10658" y="966"/>
                  </a:cubicBezTo>
                  <a:close/>
                  <a:moveTo>
                    <a:pt x="10303" y="1100"/>
                  </a:moveTo>
                  <a:cubicBezTo>
                    <a:pt x="10259" y="1100"/>
                    <a:pt x="10222" y="1138"/>
                    <a:pt x="10222" y="1182"/>
                  </a:cubicBezTo>
                  <a:lnTo>
                    <a:pt x="10222" y="1294"/>
                  </a:lnTo>
                  <a:cubicBezTo>
                    <a:pt x="10222" y="1337"/>
                    <a:pt x="10259" y="1375"/>
                    <a:pt x="10303" y="1375"/>
                  </a:cubicBezTo>
                  <a:cubicBezTo>
                    <a:pt x="10346" y="1375"/>
                    <a:pt x="10384" y="1337"/>
                    <a:pt x="10384" y="1294"/>
                  </a:cubicBezTo>
                  <a:lnTo>
                    <a:pt x="10384" y="1182"/>
                  </a:lnTo>
                  <a:cubicBezTo>
                    <a:pt x="10384" y="1138"/>
                    <a:pt x="10346" y="1100"/>
                    <a:pt x="10303" y="1100"/>
                  </a:cubicBezTo>
                  <a:close/>
                  <a:moveTo>
                    <a:pt x="9947" y="1238"/>
                  </a:moveTo>
                  <a:cubicBezTo>
                    <a:pt x="9904" y="1238"/>
                    <a:pt x="9866" y="1272"/>
                    <a:pt x="9866" y="1319"/>
                  </a:cubicBezTo>
                  <a:lnTo>
                    <a:pt x="9866" y="1431"/>
                  </a:lnTo>
                  <a:cubicBezTo>
                    <a:pt x="9866" y="1475"/>
                    <a:pt x="9904" y="1509"/>
                    <a:pt x="9947" y="1509"/>
                  </a:cubicBezTo>
                  <a:cubicBezTo>
                    <a:pt x="9991" y="1509"/>
                    <a:pt x="10028" y="1475"/>
                    <a:pt x="10028" y="1431"/>
                  </a:cubicBezTo>
                  <a:lnTo>
                    <a:pt x="10028" y="1319"/>
                  </a:lnTo>
                  <a:cubicBezTo>
                    <a:pt x="10028" y="1272"/>
                    <a:pt x="9991" y="1238"/>
                    <a:pt x="9947" y="1238"/>
                  </a:cubicBezTo>
                  <a:close/>
                  <a:moveTo>
                    <a:pt x="9592" y="1369"/>
                  </a:moveTo>
                  <a:cubicBezTo>
                    <a:pt x="9548" y="1369"/>
                    <a:pt x="9511" y="1406"/>
                    <a:pt x="9511" y="1450"/>
                  </a:cubicBezTo>
                  <a:lnTo>
                    <a:pt x="9511" y="1562"/>
                  </a:lnTo>
                  <a:cubicBezTo>
                    <a:pt x="9511" y="1605"/>
                    <a:pt x="9548" y="1643"/>
                    <a:pt x="9592" y="1643"/>
                  </a:cubicBezTo>
                  <a:cubicBezTo>
                    <a:pt x="9636" y="1643"/>
                    <a:pt x="9673" y="1605"/>
                    <a:pt x="9673" y="1562"/>
                  </a:cubicBezTo>
                  <a:lnTo>
                    <a:pt x="9673" y="1450"/>
                  </a:lnTo>
                  <a:cubicBezTo>
                    <a:pt x="9673" y="1406"/>
                    <a:pt x="9636" y="1369"/>
                    <a:pt x="9592" y="1369"/>
                  </a:cubicBezTo>
                  <a:close/>
                  <a:moveTo>
                    <a:pt x="9055" y="1708"/>
                  </a:moveTo>
                  <a:cubicBezTo>
                    <a:pt x="9045" y="1708"/>
                    <a:pt x="9035" y="1709"/>
                    <a:pt x="9025" y="1711"/>
                  </a:cubicBezTo>
                  <a:cubicBezTo>
                    <a:pt x="8888" y="1739"/>
                    <a:pt x="8819" y="1948"/>
                    <a:pt x="8869" y="2179"/>
                  </a:cubicBezTo>
                  <a:cubicBezTo>
                    <a:pt x="8912" y="2392"/>
                    <a:pt x="9043" y="2550"/>
                    <a:pt x="9172" y="2550"/>
                  </a:cubicBezTo>
                  <a:cubicBezTo>
                    <a:pt x="9182" y="2550"/>
                    <a:pt x="9192" y="2549"/>
                    <a:pt x="9202" y="2547"/>
                  </a:cubicBezTo>
                  <a:cubicBezTo>
                    <a:pt x="9336" y="2519"/>
                    <a:pt x="9405" y="2307"/>
                    <a:pt x="9358" y="2076"/>
                  </a:cubicBezTo>
                  <a:cubicBezTo>
                    <a:pt x="9312" y="1863"/>
                    <a:pt x="9181" y="1708"/>
                    <a:pt x="9055" y="1708"/>
                  </a:cubicBezTo>
                  <a:close/>
                  <a:moveTo>
                    <a:pt x="6035" y="2675"/>
                  </a:moveTo>
                  <a:cubicBezTo>
                    <a:pt x="5992" y="2675"/>
                    <a:pt x="5957" y="2709"/>
                    <a:pt x="5957" y="2756"/>
                  </a:cubicBezTo>
                  <a:lnTo>
                    <a:pt x="5957" y="2868"/>
                  </a:lnTo>
                  <a:cubicBezTo>
                    <a:pt x="5957" y="2911"/>
                    <a:pt x="5992" y="2946"/>
                    <a:pt x="6035" y="2946"/>
                  </a:cubicBezTo>
                  <a:cubicBezTo>
                    <a:pt x="6082" y="2946"/>
                    <a:pt x="6116" y="2911"/>
                    <a:pt x="6116" y="2868"/>
                  </a:cubicBezTo>
                  <a:lnTo>
                    <a:pt x="6116" y="2756"/>
                  </a:lnTo>
                  <a:cubicBezTo>
                    <a:pt x="6116" y="2709"/>
                    <a:pt x="6082" y="2675"/>
                    <a:pt x="6035" y="2675"/>
                  </a:cubicBezTo>
                  <a:close/>
                  <a:moveTo>
                    <a:pt x="5680" y="2812"/>
                  </a:moveTo>
                  <a:cubicBezTo>
                    <a:pt x="5636" y="2812"/>
                    <a:pt x="5602" y="2846"/>
                    <a:pt x="5602" y="2890"/>
                  </a:cubicBezTo>
                  <a:lnTo>
                    <a:pt x="5602" y="3002"/>
                  </a:lnTo>
                  <a:cubicBezTo>
                    <a:pt x="5602" y="3046"/>
                    <a:pt x="5636" y="3083"/>
                    <a:pt x="5680" y="3083"/>
                  </a:cubicBezTo>
                  <a:cubicBezTo>
                    <a:pt x="5724" y="3083"/>
                    <a:pt x="5761" y="3046"/>
                    <a:pt x="5761" y="3002"/>
                  </a:cubicBezTo>
                  <a:lnTo>
                    <a:pt x="5761" y="2890"/>
                  </a:lnTo>
                  <a:cubicBezTo>
                    <a:pt x="5761" y="2846"/>
                    <a:pt x="5724" y="2812"/>
                    <a:pt x="5680" y="2812"/>
                  </a:cubicBezTo>
                  <a:close/>
                  <a:moveTo>
                    <a:pt x="5325" y="2946"/>
                  </a:moveTo>
                  <a:cubicBezTo>
                    <a:pt x="5281" y="2946"/>
                    <a:pt x="5244" y="2983"/>
                    <a:pt x="5244" y="3027"/>
                  </a:cubicBezTo>
                  <a:lnTo>
                    <a:pt x="5244" y="3139"/>
                  </a:lnTo>
                  <a:cubicBezTo>
                    <a:pt x="5244" y="3183"/>
                    <a:pt x="5281" y="3220"/>
                    <a:pt x="5325" y="3220"/>
                  </a:cubicBezTo>
                  <a:cubicBezTo>
                    <a:pt x="5368" y="3220"/>
                    <a:pt x="5406" y="3183"/>
                    <a:pt x="5406" y="3139"/>
                  </a:cubicBezTo>
                  <a:lnTo>
                    <a:pt x="5406" y="3027"/>
                  </a:lnTo>
                  <a:cubicBezTo>
                    <a:pt x="5406" y="2983"/>
                    <a:pt x="5368" y="2946"/>
                    <a:pt x="5325" y="2946"/>
                  </a:cubicBezTo>
                  <a:close/>
                  <a:moveTo>
                    <a:pt x="581" y="3304"/>
                  </a:moveTo>
                  <a:cubicBezTo>
                    <a:pt x="511" y="3304"/>
                    <a:pt x="441" y="3319"/>
                    <a:pt x="378" y="3348"/>
                  </a:cubicBezTo>
                  <a:lnTo>
                    <a:pt x="38" y="3491"/>
                  </a:lnTo>
                  <a:cubicBezTo>
                    <a:pt x="1" y="3507"/>
                    <a:pt x="4" y="3563"/>
                    <a:pt x="44" y="3572"/>
                  </a:cubicBezTo>
                  <a:lnTo>
                    <a:pt x="2398" y="4280"/>
                  </a:lnTo>
                  <a:cubicBezTo>
                    <a:pt x="2398" y="4280"/>
                    <a:pt x="2404" y="4280"/>
                    <a:pt x="2417" y="4280"/>
                  </a:cubicBezTo>
                  <a:cubicBezTo>
                    <a:pt x="2542" y="4280"/>
                    <a:pt x="3269" y="4259"/>
                    <a:pt x="3601" y="3790"/>
                  </a:cubicBezTo>
                  <a:lnTo>
                    <a:pt x="662" y="3310"/>
                  </a:lnTo>
                  <a:cubicBezTo>
                    <a:pt x="635" y="3306"/>
                    <a:pt x="608" y="3304"/>
                    <a:pt x="581" y="33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1"/>
            <p:cNvSpPr/>
            <p:nvPr/>
          </p:nvSpPr>
          <p:spPr>
            <a:xfrm>
              <a:off x="4336657" y="2038334"/>
              <a:ext cx="263110" cy="176215"/>
            </a:xfrm>
            <a:custGeom>
              <a:avLst/>
              <a:gdLst/>
              <a:ahLst/>
              <a:cxnLst/>
              <a:rect l="l" t="t" r="r" b="b"/>
              <a:pathLst>
                <a:path w="2386" h="1598" extrusionOk="0">
                  <a:moveTo>
                    <a:pt x="2121" y="0"/>
                  </a:moveTo>
                  <a:cubicBezTo>
                    <a:pt x="2121" y="0"/>
                    <a:pt x="874" y="371"/>
                    <a:pt x="132" y="1019"/>
                  </a:cubicBezTo>
                  <a:cubicBezTo>
                    <a:pt x="35" y="1104"/>
                    <a:pt x="1" y="1235"/>
                    <a:pt x="32" y="1356"/>
                  </a:cubicBezTo>
                  <a:cubicBezTo>
                    <a:pt x="35" y="1356"/>
                    <a:pt x="35" y="1359"/>
                    <a:pt x="35" y="1362"/>
                  </a:cubicBezTo>
                  <a:cubicBezTo>
                    <a:pt x="76" y="1502"/>
                    <a:pt x="203" y="1598"/>
                    <a:pt x="346" y="1598"/>
                  </a:cubicBezTo>
                  <a:cubicBezTo>
                    <a:pt x="357" y="1598"/>
                    <a:pt x="367" y="1597"/>
                    <a:pt x="378" y="1596"/>
                  </a:cubicBezTo>
                  <a:cubicBezTo>
                    <a:pt x="768" y="1559"/>
                    <a:pt x="1650" y="1437"/>
                    <a:pt x="2385" y="1097"/>
                  </a:cubicBezTo>
                  <a:cubicBezTo>
                    <a:pt x="2149" y="147"/>
                    <a:pt x="2121"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1"/>
            <p:cNvSpPr/>
            <p:nvPr/>
          </p:nvSpPr>
          <p:spPr>
            <a:xfrm>
              <a:off x="3316864" y="1714466"/>
              <a:ext cx="1455487" cy="516516"/>
            </a:xfrm>
            <a:custGeom>
              <a:avLst/>
              <a:gdLst/>
              <a:ahLst/>
              <a:cxnLst/>
              <a:rect l="l" t="t" r="r" b="b"/>
              <a:pathLst>
                <a:path w="13199" h="4684" extrusionOk="0">
                  <a:moveTo>
                    <a:pt x="10677" y="1"/>
                  </a:moveTo>
                  <a:lnTo>
                    <a:pt x="10677" y="1"/>
                  </a:lnTo>
                  <a:cubicBezTo>
                    <a:pt x="10533" y="38"/>
                    <a:pt x="10380" y="85"/>
                    <a:pt x="10212" y="144"/>
                  </a:cubicBezTo>
                  <a:cubicBezTo>
                    <a:pt x="10000" y="257"/>
                    <a:pt x="10059" y="955"/>
                    <a:pt x="10106" y="1104"/>
                  </a:cubicBezTo>
                  <a:lnTo>
                    <a:pt x="10546" y="958"/>
                  </a:lnTo>
                  <a:cubicBezTo>
                    <a:pt x="10511" y="481"/>
                    <a:pt x="10677" y="4"/>
                    <a:pt x="10677" y="1"/>
                  </a:cubicBezTo>
                  <a:close/>
                  <a:moveTo>
                    <a:pt x="5141" y="2401"/>
                  </a:moveTo>
                  <a:lnTo>
                    <a:pt x="5141" y="2401"/>
                  </a:lnTo>
                  <a:cubicBezTo>
                    <a:pt x="5075" y="2448"/>
                    <a:pt x="5013" y="2498"/>
                    <a:pt x="4954" y="2551"/>
                  </a:cubicBezTo>
                  <a:cubicBezTo>
                    <a:pt x="4860" y="2632"/>
                    <a:pt x="4823" y="2763"/>
                    <a:pt x="4857" y="2884"/>
                  </a:cubicBezTo>
                  <a:cubicBezTo>
                    <a:pt x="4857" y="2887"/>
                    <a:pt x="4857" y="2890"/>
                    <a:pt x="4857" y="2894"/>
                  </a:cubicBezTo>
                  <a:cubicBezTo>
                    <a:pt x="4898" y="3033"/>
                    <a:pt x="5025" y="3129"/>
                    <a:pt x="5168" y="3129"/>
                  </a:cubicBezTo>
                  <a:cubicBezTo>
                    <a:pt x="5178" y="3129"/>
                    <a:pt x="5189" y="3128"/>
                    <a:pt x="5200" y="3127"/>
                  </a:cubicBezTo>
                  <a:cubicBezTo>
                    <a:pt x="5247" y="3121"/>
                    <a:pt x="5300" y="3118"/>
                    <a:pt x="5359" y="3109"/>
                  </a:cubicBezTo>
                  <a:cubicBezTo>
                    <a:pt x="5069" y="2825"/>
                    <a:pt x="5141" y="2404"/>
                    <a:pt x="5141" y="2401"/>
                  </a:cubicBezTo>
                  <a:close/>
                  <a:moveTo>
                    <a:pt x="2582" y="2990"/>
                  </a:moveTo>
                  <a:lnTo>
                    <a:pt x="2248" y="3118"/>
                  </a:lnTo>
                  <a:cubicBezTo>
                    <a:pt x="2151" y="3570"/>
                    <a:pt x="2248" y="4022"/>
                    <a:pt x="2248" y="4022"/>
                  </a:cubicBezTo>
                  <a:lnTo>
                    <a:pt x="2582" y="3900"/>
                  </a:lnTo>
                  <a:cubicBezTo>
                    <a:pt x="2507" y="3395"/>
                    <a:pt x="2582" y="2990"/>
                    <a:pt x="2582" y="2990"/>
                  </a:cubicBezTo>
                  <a:close/>
                  <a:moveTo>
                    <a:pt x="11450" y="2938"/>
                  </a:moveTo>
                  <a:cubicBezTo>
                    <a:pt x="11434" y="2938"/>
                    <a:pt x="11418" y="2940"/>
                    <a:pt x="11403" y="2943"/>
                  </a:cubicBezTo>
                  <a:cubicBezTo>
                    <a:pt x="11213" y="2984"/>
                    <a:pt x="11110" y="3261"/>
                    <a:pt x="11175" y="3561"/>
                  </a:cubicBezTo>
                  <a:cubicBezTo>
                    <a:pt x="11232" y="3838"/>
                    <a:pt x="11410" y="4039"/>
                    <a:pt x="11586" y="4039"/>
                  </a:cubicBezTo>
                  <a:cubicBezTo>
                    <a:pt x="11602" y="4039"/>
                    <a:pt x="11618" y="4038"/>
                    <a:pt x="11633" y="4034"/>
                  </a:cubicBezTo>
                  <a:cubicBezTo>
                    <a:pt x="11824" y="3994"/>
                    <a:pt x="11926" y="3720"/>
                    <a:pt x="11861" y="3417"/>
                  </a:cubicBezTo>
                  <a:cubicBezTo>
                    <a:pt x="11804" y="3140"/>
                    <a:pt x="11626" y="2938"/>
                    <a:pt x="11450" y="2938"/>
                  </a:cubicBezTo>
                  <a:close/>
                  <a:moveTo>
                    <a:pt x="9567" y="3807"/>
                  </a:moveTo>
                  <a:cubicBezTo>
                    <a:pt x="9501" y="3857"/>
                    <a:pt x="9439" y="3907"/>
                    <a:pt x="9380" y="3956"/>
                  </a:cubicBezTo>
                  <a:cubicBezTo>
                    <a:pt x="9283" y="4041"/>
                    <a:pt x="9249" y="4172"/>
                    <a:pt x="9280" y="4293"/>
                  </a:cubicBezTo>
                  <a:cubicBezTo>
                    <a:pt x="9283" y="4293"/>
                    <a:pt x="9283" y="4296"/>
                    <a:pt x="9283" y="4299"/>
                  </a:cubicBezTo>
                  <a:cubicBezTo>
                    <a:pt x="9324" y="4439"/>
                    <a:pt x="9451" y="4535"/>
                    <a:pt x="9594" y="4535"/>
                  </a:cubicBezTo>
                  <a:cubicBezTo>
                    <a:pt x="9605" y="4535"/>
                    <a:pt x="9615" y="4534"/>
                    <a:pt x="9626" y="4533"/>
                  </a:cubicBezTo>
                  <a:cubicBezTo>
                    <a:pt x="9673" y="4530"/>
                    <a:pt x="9726" y="4524"/>
                    <a:pt x="9785" y="4518"/>
                  </a:cubicBezTo>
                  <a:cubicBezTo>
                    <a:pt x="9492" y="4231"/>
                    <a:pt x="9567" y="3810"/>
                    <a:pt x="9567" y="3807"/>
                  </a:cubicBezTo>
                  <a:close/>
                  <a:moveTo>
                    <a:pt x="12718" y="322"/>
                  </a:moveTo>
                  <a:lnTo>
                    <a:pt x="12718" y="322"/>
                  </a:lnTo>
                  <a:cubicBezTo>
                    <a:pt x="12796" y="391"/>
                    <a:pt x="12874" y="487"/>
                    <a:pt x="12846" y="590"/>
                  </a:cubicBezTo>
                  <a:cubicBezTo>
                    <a:pt x="12572" y="1270"/>
                    <a:pt x="7865" y="2784"/>
                    <a:pt x="5206" y="3632"/>
                  </a:cubicBezTo>
                  <a:cubicBezTo>
                    <a:pt x="2547" y="4480"/>
                    <a:pt x="1" y="4536"/>
                    <a:pt x="1" y="4536"/>
                  </a:cubicBezTo>
                  <a:lnTo>
                    <a:pt x="1" y="4683"/>
                  </a:lnTo>
                  <a:cubicBezTo>
                    <a:pt x="1" y="4683"/>
                    <a:pt x="61" y="4683"/>
                    <a:pt x="168" y="4683"/>
                  </a:cubicBezTo>
                  <a:cubicBezTo>
                    <a:pt x="826" y="4683"/>
                    <a:pt x="3268" y="4667"/>
                    <a:pt x="4573" y="4436"/>
                  </a:cubicBezTo>
                  <a:cubicBezTo>
                    <a:pt x="12784" y="1765"/>
                    <a:pt x="13198" y="1026"/>
                    <a:pt x="13108" y="631"/>
                  </a:cubicBezTo>
                  <a:cubicBezTo>
                    <a:pt x="13074" y="468"/>
                    <a:pt x="12887" y="375"/>
                    <a:pt x="12718"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1"/>
            <p:cNvSpPr/>
            <p:nvPr/>
          </p:nvSpPr>
          <p:spPr>
            <a:xfrm>
              <a:off x="4554665" y="2052780"/>
              <a:ext cx="64730" cy="92849"/>
            </a:xfrm>
            <a:custGeom>
              <a:avLst/>
              <a:gdLst/>
              <a:ahLst/>
              <a:cxnLst/>
              <a:rect l="l" t="t" r="r" b="b"/>
              <a:pathLst>
                <a:path w="587" h="842" extrusionOk="0">
                  <a:moveTo>
                    <a:pt x="236" y="0"/>
                  </a:moveTo>
                  <a:cubicBezTo>
                    <a:pt x="226" y="0"/>
                    <a:pt x="216" y="1"/>
                    <a:pt x="206" y="3"/>
                  </a:cubicBezTo>
                  <a:cubicBezTo>
                    <a:pt x="69" y="31"/>
                    <a:pt x="0" y="243"/>
                    <a:pt x="47" y="474"/>
                  </a:cubicBezTo>
                  <a:cubicBezTo>
                    <a:pt x="93" y="687"/>
                    <a:pt x="224" y="842"/>
                    <a:pt x="350" y="842"/>
                  </a:cubicBezTo>
                  <a:cubicBezTo>
                    <a:pt x="360" y="842"/>
                    <a:pt x="370" y="841"/>
                    <a:pt x="380" y="839"/>
                  </a:cubicBezTo>
                  <a:cubicBezTo>
                    <a:pt x="518" y="811"/>
                    <a:pt x="586" y="602"/>
                    <a:pt x="536" y="371"/>
                  </a:cubicBezTo>
                  <a:cubicBezTo>
                    <a:pt x="493" y="158"/>
                    <a:pt x="362"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6"/>
        <p:cNvGrpSpPr/>
        <p:nvPr/>
      </p:nvGrpSpPr>
      <p:grpSpPr>
        <a:xfrm>
          <a:off x="0" y="0"/>
          <a:ext cx="0" cy="0"/>
          <a:chOff x="0" y="0"/>
          <a:chExt cx="0" cy="0"/>
        </a:xfrm>
      </p:grpSpPr>
      <p:sp>
        <p:nvSpPr>
          <p:cNvPr id="907" name="Google Shape;907;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Strategic Recommendations-1</a:t>
            </a:r>
            <a:endParaRPr dirty="0"/>
          </a:p>
        </p:txBody>
      </p:sp>
      <p:sp>
        <p:nvSpPr>
          <p:cNvPr id="25" name="Subtitle 24">
            <a:extLst>
              <a:ext uri="{FF2B5EF4-FFF2-40B4-BE49-F238E27FC236}">
                <a16:creationId xmlns:a16="http://schemas.microsoft.com/office/drawing/2014/main" id="{0EBDAC08-EC34-992B-EAA5-9F72B8592339}"/>
              </a:ext>
            </a:extLst>
          </p:cNvPr>
          <p:cNvSpPr>
            <a:spLocks noGrp="1"/>
          </p:cNvSpPr>
          <p:nvPr>
            <p:ph type="subTitle" idx="1"/>
          </p:nvPr>
        </p:nvSpPr>
        <p:spPr>
          <a:xfrm>
            <a:off x="-330200" y="1286933"/>
            <a:ext cx="8864600" cy="3048000"/>
          </a:xfrm>
        </p:spPr>
        <p:txBody>
          <a:bodyPr/>
          <a:lstStyle/>
          <a:p>
            <a:pPr algn="l">
              <a:lnSpc>
                <a:spcPct val="150000"/>
              </a:lnSpc>
              <a:spcAft>
                <a:spcPts val="800"/>
              </a:spcAft>
              <a:buNone/>
            </a:pPr>
            <a:r>
              <a:rPr lang="en-IN" sz="1800" kern="100" dirty="0">
                <a:effectLst/>
                <a:latin typeface="Segoe UI Emoji" panose="020B0502040204020203" pitchFamily="34" charset="0"/>
                <a:ea typeface="Calibri" panose="020F0502020204030204" pitchFamily="34" charset="0"/>
                <a:cs typeface="Segoe UI Emoji" panose="020B0502040204020203" pitchFamily="34" charset="0"/>
              </a:rPr>
              <a:t>     ✅</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Increase </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weekend promotions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to improve load factors.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Optimize </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seat utilization</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through pricing strategies and dynamic scheduling.</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Focus on </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high-demand routes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while evaluating underutilized ones.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Strengthen partnerships with </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top-performing carriers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to maintain service quality.</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Enhance marketing efforts for </a:t>
            </a: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long-haul flights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to maximize profitability.</a:t>
            </a:r>
          </a:p>
          <a:p>
            <a:pPr algn="l">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IN" dirty="0"/>
          </a:p>
        </p:txBody>
      </p:sp>
      <p:grpSp>
        <p:nvGrpSpPr>
          <p:cNvPr id="895" name="Google Shape;895;p42"/>
          <p:cNvGrpSpPr/>
          <p:nvPr/>
        </p:nvGrpSpPr>
        <p:grpSpPr>
          <a:xfrm>
            <a:off x="8130255" y="2173816"/>
            <a:ext cx="1496730" cy="1890358"/>
            <a:chOff x="9922147" y="1416800"/>
            <a:chExt cx="1098517" cy="1467913"/>
          </a:xfrm>
        </p:grpSpPr>
        <p:sp>
          <p:nvSpPr>
            <p:cNvPr id="896" name="Google Shape;896;p42"/>
            <p:cNvSpPr/>
            <p:nvPr/>
          </p:nvSpPr>
          <p:spPr>
            <a:xfrm>
              <a:off x="9922147" y="1416800"/>
              <a:ext cx="1098517" cy="1467913"/>
            </a:xfrm>
            <a:custGeom>
              <a:avLst/>
              <a:gdLst/>
              <a:ahLst/>
              <a:cxnLst/>
              <a:rect l="l" t="t" r="r" b="b"/>
              <a:pathLst>
                <a:path w="12725" h="17004" extrusionOk="0">
                  <a:moveTo>
                    <a:pt x="4901" y="0"/>
                  </a:moveTo>
                  <a:cubicBezTo>
                    <a:pt x="2204" y="0"/>
                    <a:pt x="1" y="2207"/>
                    <a:pt x="1" y="4900"/>
                  </a:cubicBezTo>
                  <a:lnTo>
                    <a:pt x="1" y="12104"/>
                  </a:lnTo>
                  <a:cubicBezTo>
                    <a:pt x="1" y="14800"/>
                    <a:pt x="2204" y="17004"/>
                    <a:pt x="4901" y="17004"/>
                  </a:cubicBezTo>
                  <a:lnTo>
                    <a:pt x="7824" y="17004"/>
                  </a:lnTo>
                  <a:cubicBezTo>
                    <a:pt x="10521" y="17004"/>
                    <a:pt x="12724" y="14800"/>
                    <a:pt x="12724" y="12104"/>
                  </a:cubicBezTo>
                  <a:lnTo>
                    <a:pt x="12724" y="4900"/>
                  </a:lnTo>
                  <a:cubicBezTo>
                    <a:pt x="12724" y="2207"/>
                    <a:pt x="10521" y="0"/>
                    <a:pt x="78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2"/>
            <p:cNvSpPr/>
            <p:nvPr/>
          </p:nvSpPr>
          <p:spPr>
            <a:xfrm>
              <a:off x="10022286" y="1550520"/>
              <a:ext cx="898238" cy="1200470"/>
            </a:xfrm>
            <a:custGeom>
              <a:avLst/>
              <a:gdLst/>
              <a:ahLst/>
              <a:cxnLst/>
              <a:rect l="l" t="t" r="r" b="b"/>
              <a:pathLst>
                <a:path w="10405" h="13906" extrusionOk="0">
                  <a:moveTo>
                    <a:pt x="4009" y="1"/>
                  </a:moveTo>
                  <a:cubicBezTo>
                    <a:pt x="1802" y="1"/>
                    <a:pt x="0" y="1805"/>
                    <a:pt x="0" y="4009"/>
                  </a:cubicBezTo>
                  <a:lnTo>
                    <a:pt x="0" y="9900"/>
                  </a:lnTo>
                  <a:cubicBezTo>
                    <a:pt x="0" y="12104"/>
                    <a:pt x="1802" y="13906"/>
                    <a:pt x="4009" y="13906"/>
                  </a:cubicBezTo>
                  <a:lnTo>
                    <a:pt x="6399" y="13906"/>
                  </a:lnTo>
                  <a:cubicBezTo>
                    <a:pt x="8603" y="13906"/>
                    <a:pt x="10405" y="12104"/>
                    <a:pt x="10405" y="9900"/>
                  </a:cubicBezTo>
                  <a:lnTo>
                    <a:pt x="10405" y="4009"/>
                  </a:lnTo>
                  <a:cubicBezTo>
                    <a:pt x="10405" y="1805"/>
                    <a:pt x="8603" y="1"/>
                    <a:pt x="63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2"/>
            <p:cNvSpPr/>
            <p:nvPr/>
          </p:nvSpPr>
          <p:spPr>
            <a:xfrm>
              <a:off x="10071752" y="1616733"/>
              <a:ext cx="799306" cy="1068044"/>
            </a:xfrm>
            <a:custGeom>
              <a:avLst/>
              <a:gdLst/>
              <a:ahLst/>
              <a:cxnLst/>
              <a:rect l="l" t="t" r="r" b="b"/>
              <a:pathLst>
                <a:path w="9259" h="12372" extrusionOk="0">
                  <a:moveTo>
                    <a:pt x="3567" y="0"/>
                  </a:moveTo>
                  <a:cubicBezTo>
                    <a:pt x="1606" y="0"/>
                    <a:pt x="1" y="1606"/>
                    <a:pt x="1" y="3566"/>
                  </a:cubicBezTo>
                  <a:lnTo>
                    <a:pt x="1" y="8806"/>
                  </a:lnTo>
                  <a:cubicBezTo>
                    <a:pt x="1" y="10767"/>
                    <a:pt x="1606" y="12372"/>
                    <a:pt x="3567" y="12372"/>
                  </a:cubicBezTo>
                  <a:lnTo>
                    <a:pt x="5692" y="12372"/>
                  </a:lnTo>
                  <a:cubicBezTo>
                    <a:pt x="7653" y="12372"/>
                    <a:pt x="9258" y="10767"/>
                    <a:pt x="9258" y="8806"/>
                  </a:cubicBezTo>
                  <a:lnTo>
                    <a:pt x="9258" y="3566"/>
                  </a:lnTo>
                  <a:cubicBezTo>
                    <a:pt x="9258" y="1606"/>
                    <a:pt x="7653" y="0"/>
                    <a:pt x="5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2"/>
            <p:cNvSpPr/>
            <p:nvPr/>
          </p:nvSpPr>
          <p:spPr>
            <a:xfrm>
              <a:off x="10070975" y="1550520"/>
              <a:ext cx="800860" cy="169375"/>
            </a:xfrm>
            <a:custGeom>
              <a:avLst/>
              <a:gdLst/>
              <a:ahLst/>
              <a:cxnLst/>
              <a:rect l="l" t="t" r="r" b="b"/>
              <a:pathLst>
                <a:path w="9277" h="1962" extrusionOk="0">
                  <a:moveTo>
                    <a:pt x="3445" y="1"/>
                  </a:moveTo>
                  <a:cubicBezTo>
                    <a:pt x="1986" y="1"/>
                    <a:pt x="702" y="789"/>
                    <a:pt x="0" y="1961"/>
                  </a:cubicBezTo>
                  <a:lnTo>
                    <a:pt x="9277" y="1961"/>
                  </a:lnTo>
                  <a:cubicBezTo>
                    <a:pt x="8575" y="789"/>
                    <a:pt x="7291" y="1"/>
                    <a:pt x="5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2"/>
            <p:cNvSpPr/>
            <p:nvPr/>
          </p:nvSpPr>
          <p:spPr>
            <a:xfrm>
              <a:off x="10336862" y="1643925"/>
              <a:ext cx="269169" cy="39365"/>
            </a:xfrm>
            <a:custGeom>
              <a:avLst/>
              <a:gdLst/>
              <a:ahLst/>
              <a:cxnLst/>
              <a:rect l="l" t="t" r="r" b="b"/>
              <a:pathLst>
                <a:path w="3118" h="456" extrusionOk="0">
                  <a:moveTo>
                    <a:pt x="228" y="0"/>
                  </a:moveTo>
                  <a:cubicBezTo>
                    <a:pt x="103" y="0"/>
                    <a:pt x="0" y="100"/>
                    <a:pt x="0" y="228"/>
                  </a:cubicBezTo>
                  <a:cubicBezTo>
                    <a:pt x="0" y="352"/>
                    <a:pt x="103" y="455"/>
                    <a:pt x="228" y="455"/>
                  </a:cubicBezTo>
                  <a:lnTo>
                    <a:pt x="2890" y="455"/>
                  </a:lnTo>
                  <a:cubicBezTo>
                    <a:pt x="3014" y="455"/>
                    <a:pt x="3117" y="352"/>
                    <a:pt x="3117" y="228"/>
                  </a:cubicBezTo>
                  <a:cubicBezTo>
                    <a:pt x="3117" y="100"/>
                    <a:pt x="3014" y="0"/>
                    <a:pt x="2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2"/>
            <p:cNvSpPr/>
            <p:nvPr/>
          </p:nvSpPr>
          <p:spPr>
            <a:xfrm>
              <a:off x="10336862" y="2150836"/>
              <a:ext cx="534195" cy="533936"/>
            </a:xfrm>
            <a:custGeom>
              <a:avLst/>
              <a:gdLst/>
              <a:ahLst/>
              <a:cxnLst/>
              <a:rect l="l" t="t" r="r" b="b"/>
              <a:pathLst>
                <a:path w="6188" h="6185" extrusionOk="0">
                  <a:moveTo>
                    <a:pt x="4314" y="1"/>
                  </a:moveTo>
                  <a:cubicBezTo>
                    <a:pt x="3912" y="1"/>
                    <a:pt x="3585" y="325"/>
                    <a:pt x="3585" y="730"/>
                  </a:cubicBezTo>
                  <a:cubicBezTo>
                    <a:pt x="3585" y="736"/>
                    <a:pt x="3585" y="743"/>
                    <a:pt x="3585" y="752"/>
                  </a:cubicBezTo>
                  <a:cubicBezTo>
                    <a:pt x="3507" y="724"/>
                    <a:pt x="3423" y="708"/>
                    <a:pt x="3335" y="708"/>
                  </a:cubicBezTo>
                  <a:cubicBezTo>
                    <a:pt x="2933" y="708"/>
                    <a:pt x="2606" y="1032"/>
                    <a:pt x="2606" y="1438"/>
                  </a:cubicBezTo>
                  <a:cubicBezTo>
                    <a:pt x="2606" y="1484"/>
                    <a:pt x="2609" y="1531"/>
                    <a:pt x="2618" y="1578"/>
                  </a:cubicBezTo>
                  <a:cubicBezTo>
                    <a:pt x="2540" y="1528"/>
                    <a:pt x="2447" y="1497"/>
                    <a:pt x="2344" y="1497"/>
                  </a:cubicBezTo>
                  <a:cubicBezTo>
                    <a:pt x="2179" y="1497"/>
                    <a:pt x="2032" y="1578"/>
                    <a:pt x="1939" y="1703"/>
                  </a:cubicBezTo>
                  <a:cubicBezTo>
                    <a:pt x="1811" y="1488"/>
                    <a:pt x="1577" y="1344"/>
                    <a:pt x="1312" y="1344"/>
                  </a:cubicBezTo>
                  <a:cubicBezTo>
                    <a:pt x="910" y="1344"/>
                    <a:pt x="583" y="1671"/>
                    <a:pt x="583" y="2074"/>
                  </a:cubicBezTo>
                  <a:cubicBezTo>
                    <a:pt x="583" y="2186"/>
                    <a:pt x="608" y="2292"/>
                    <a:pt x="651" y="2385"/>
                  </a:cubicBezTo>
                  <a:cubicBezTo>
                    <a:pt x="627" y="2379"/>
                    <a:pt x="598" y="2376"/>
                    <a:pt x="570" y="2376"/>
                  </a:cubicBezTo>
                  <a:cubicBezTo>
                    <a:pt x="290" y="2376"/>
                    <a:pt x="62" y="2603"/>
                    <a:pt x="62" y="2887"/>
                  </a:cubicBezTo>
                  <a:cubicBezTo>
                    <a:pt x="62" y="3168"/>
                    <a:pt x="290" y="3395"/>
                    <a:pt x="570" y="3395"/>
                  </a:cubicBezTo>
                  <a:cubicBezTo>
                    <a:pt x="586" y="3395"/>
                    <a:pt x="605" y="3392"/>
                    <a:pt x="620" y="3392"/>
                  </a:cubicBezTo>
                  <a:lnTo>
                    <a:pt x="0" y="4605"/>
                  </a:lnTo>
                  <a:lnTo>
                    <a:pt x="0" y="5664"/>
                  </a:lnTo>
                  <a:cubicBezTo>
                    <a:pt x="0" y="5664"/>
                    <a:pt x="885" y="5923"/>
                    <a:pt x="1780" y="6185"/>
                  </a:cubicBezTo>
                  <a:lnTo>
                    <a:pt x="2621" y="6185"/>
                  </a:lnTo>
                  <a:cubicBezTo>
                    <a:pt x="4582" y="6185"/>
                    <a:pt x="6187" y="4580"/>
                    <a:pt x="6187" y="2619"/>
                  </a:cubicBezTo>
                  <a:lnTo>
                    <a:pt x="6187" y="1198"/>
                  </a:lnTo>
                  <a:cubicBezTo>
                    <a:pt x="6053" y="1207"/>
                    <a:pt x="5932" y="1251"/>
                    <a:pt x="5826" y="1319"/>
                  </a:cubicBezTo>
                  <a:cubicBezTo>
                    <a:pt x="5832" y="1291"/>
                    <a:pt x="5835" y="1263"/>
                    <a:pt x="5835" y="1235"/>
                  </a:cubicBezTo>
                  <a:cubicBezTo>
                    <a:pt x="5835" y="954"/>
                    <a:pt x="5608" y="727"/>
                    <a:pt x="5324" y="727"/>
                  </a:cubicBezTo>
                  <a:cubicBezTo>
                    <a:pt x="5218" y="727"/>
                    <a:pt x="5121" y="758"/>
                    <a:pt x="5037" y="814"/>
                  </a:cubicBezTo>
                  <a:cubicBezTo>
                    <a:pt x="5040" y="786"/>
                    <a:pt x="5043" y="758"/>
                    <a:pt x="5043" y="730"/>
                  </a:cubicBezTo>
                  <a:cubicBezTo>
                    <a:pt x="5043" y="325"/>
                    <a:pt x="4716" y="1"/>
                    <a:pt x="4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2"/>
            <p:cNvSpPr/>
            <p:nvPr/>
          </p:nvSpPr>
          <p:spPr>
            <a:xfrm>
              <a:off x="10080384" y="2401874"/>
              <a:ext cx="698907" cy="282895"/>
            </a:xfrm>
            <a:custGeom>
              <a:avLst/>
              <a:gdLst/>
              <a:ahLst/>
              <a:cxnLst/>
              <a:rect l="l" t="t" r="r" b="b"/>
              <a:pathLst>
                <a:path w="8096" h="3277" extrusionOk="0">
                  <a:moveTo>
                    <a:pt x="3654" y="1"/>
                  </a:moveTo>
                  <a:cubicBezTo>
                    <a:pt x="3407" y="1"/>
                    <a:pt x="3205" y="175"/>
                    <a:pt x="3155" y="406"/>
                  </a:cubicBezTo>
                  <a:cubicBezTo>
                    <a:pt x="3033" y="175"/>
                    <a:pt x="2790" y="20"/>
                    <a:pt x="2513" y="20"/>
                  </a:cubicBezTo>
                  <a:cubicBezTo>
                    <a:pt x="2111" y="20"/>
                    <a:pt x="1783" y="347"/>
                    <a:pt x="1783" y="749"/>
                  </a:cubicBezTo>
                  <a:cubicBezTo>
                    <a:pt x="1783" y="805"/>
                    <a:pt x="1790" y="858"/>
                    <a:pt x="1799" y="908"/>
                  </a:cubicBezTo>
                  <a:cubicBezTo>
                    <a:pt x="1721" y="858"/>
                    <a:pt x="1628" y="827"/>
                    <a:pt x="1525" y="827"/>
                  </a:cubicBezTo>
                  <a:cubicBezTo>
                    <a:pt x="1244" y="827"/>
                    <a:pt x="1017" y="1054"/>
                    <a:pt x="1017" y="1335"/>
                  </a:cubicBezTo>
                  <a:cubicBezTo>
                    <a:pt x="1017" y="1354"/>
                    <a:pt x="1017" y="1369"/>
                    <a:pt x="1020" y="1388"/>
                  </a:cubicBezTo>
                  <a:cubicBezTo>
                    <a:pt x="932" y="1319"/>
                    <a:pt x="823" y="1279"/>
                    <a:pt x="705" y="1279"/>
                  </a:cubicBezTo>
                  <a:cubicBezTo>
                    <a:pt x="652" y="1279"/>
                    <a:pt x="599" y="1288"/>
                    <a:pt x="552" y="1304"/>
                  </a:cubicBezTo>
                  <a:cubicBezTo>
                    <a:pt x="552" y="1288"/>
                    <a:pt x="552" y="1273"/>
                    <a:pt x="552" y="1254"/>
                  </a:cubicBezTo>
                  <a:cubicBezTo>
                    <a:pt x="552" y="914"/>
                    <a:pt x="318" y="627"/>
                    <a:pt x="0" y="549"/>
                  </a:cubicBezTo>
                  <a:lnTo>
                    <a:pt x="0" y="549"/>
                  </a:lnTo>
                  <a:cubicBezTo>
                    <a:pt x="381" y="2108"/>
                    <a:pt x="1793" y="3277"/>
                    <a:pt x="3467" y="3277"/>
                  </a:cubicBezTo>
                  <a:lnTo>
                    <a:pt x="5592" y="3277"/>
                  </a:lnTo>
                  <a:cubicBezTo>
                    <a:pt x="6565" y="3277"/>
                    <a:pt x="7450" y="2881"/>
                    <a:pt x="8095" y="2245"/>
                  </a:cubicBezTo>
                  <a:lnTo>
                    <a:pt x="8095" y="2245"/>
                  </a:lnTo>
                  <a:cubicBezTo>
                    <a:pt x="7949" y="2270"/>
                    <a:pt x="7824" y="2357"/>
                    <a:pt x="7749" y="2479"/>
                  </a:cubicBezTo>
                  <a:cubicBezTo>
                    <a:pt x="7653" y="2195"/>
                    <a:pt x="7382" y="1990"/>
                    <a:pt x="7064" y="1990"/>
                  </a:cubicBezTo>
                  <a:cubicBezTo>
                    <a:pt x="6774" y="1990"/>
                    <a:pt x="6528" y="2155"/>
                    <a:pt x="6409" y="2398"/>
                  </a:cubicBezTo>
                  <a:cubicBezTo>
                    <a:pt x="6328" y="2223"/>
                    <a:pt x="6150" y="2105"/>
                    <a:pt x="5948" y="2105"/>
                  </a:cubicBezTo>
                  <a:cubicBezTo>
                    <a:pt x="5876" y="2105"/>
                    <a:pt x="5811" y="2117"/>
                    <a:pt x="5748" y="2145"/>
                  </a:cubicBezTo>
                  <a:cubicBezTo>
                    <a:pt x="5829" y="2027"/>
                    <a:pt x="5876" y="1887"/>
                    <a:pt x="5876" y="1734"/>
                  </a:cubicBezTo>
                  <a:cubicBezTo>
                    <a:pt x="5876" y="1332"/>
                    <a:pt x="5549" y="1005"/>
                    <a:pt x="5147" y="1005"/>
                  </a:cubicBezTo>
                  <a:cubicBezTo>
                    <a:pt x="5056" y="1005"/>
                    <a:pt x="4969" y="1020"/>
                    <a:pt x="4888" y="1051"/>
                  </a:cubicBezTo>
                  <a:cubicBezTo>
                    <a:pt x="4904" y="1008"/>
                    <a:pt x="4910" y="958"/>
                    <a:pt x="4910" y="908"/>
                  </a:cubicBezTo>
                  <a:cubicBezTo>
                    <a:pt x="4910" y="627"/>
                    <a:pt x="4682" y="400"/>
                    <a:pt x="4402" y="400"/>
                  </a:cubicBezTo>
                  <a:cubicBezTo>
                    <a:pt x="4314" y="400"/>
                    <a:pt x="4230" y="422"/>
                    <a:pt x="4159" y="462"/>
                  </a:cubicBezTo>
                  <a:cubicBezTo>
                    <a:pt x="4134" y="203"/>
                    <a:pt x="3919" y="1"/>
                    <a:pt x="36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4" name="Google Shape;864;p42"/>
          <p:cNvSpPr txBox="1">
            <a:spLocks noGrp="1"/>
          </p:cNvSpPr>
          <p:nvPr>
            <p:ph type="title"/>
          </p:nvPr>
        </p:nvSpPr>
        <p:spPr>
          <a:xfrm>
            <a:off x="9720" y="42686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Strategic Recommendations-2</a:t>
            </a:r>
            <a:endParaRPr dirty="0"/>
          </a:p>
        </p:txBody>
      </p:sp>
      <p:sp>
        <p:nvSpPr>
          <p:cNvPr id="880" name="Google Shape;880;p42"/>
          <p:cNvSpPr/>
          <p:nvPr/>
        </p:nvSpPr>
        <p:spPr>
          <a:xfrm>
            <a:off x="7292496" y="767739"/>
            <a:ext cx="1496729" cy="512216"/>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2"/>
          <p:cNvSpPr/>
          <p:nvPr/>
        </p:nvSpPr>
        <p:spPr>
          <a:xfrm>
            <a:off x="8134281" y="435816"/>
            <a:ext cx="934128" cy="319681"/>
          </a:xfrm>
          <a:custGeom>
            <a:avLst/>
            <a:gdLst/>
            <a:ahLst/>
            <a:cxnLst/>
            <a:rect l="l" t="t" r="r" b="b"/>
            <a:pathLst>
              <a:path w="13573" h="4645" extrusionOk="0">
                <a:moveTo>
                  <a:pt x="4756" y="0"/>
                </a:moveTo>
                <a:cubicBezTo>
                  <a:pt x="4700" y="0"/>
                  <a:pt x="4644" y="3"/>
                  <a:pt x="4586" y="9"/>
                </a:cubicBezTo>
                <a:cubicBezTo>
                  <a:pt x="3358" y="137"/>
                  <a:pt x="2922" y="1443"/>
                  <a:pt x="3639" y="3210"/>
                </a:cubicBezTo>
                <a:cubicBezTo>
                  <a:pt x="3325" y="2938"/>
                  <a:pt x="2958" y="2820"/>
                  <a:pt x="2604" y="2820"/>
                </a:cubicBezTo>
                <a:cubicBezTo>
                  <a:pt x="1857" y="2820"/>
                  <a:pt x="1163" y="3343"/>
                  <a:pt x="1129" y="4055"/>
                </a:cubicBezTo>
                <a:cubicBezTo>
                  <a:pt x="1089" y="4053"/>
                  <a:pt x="1050" y="4052"/>
                  <a:pt x="1012" y="4052"/>
                </a:cubicBezTo>
                <a:cubicBezTo>
                  <a:pt x="50" y="4052"/>
                  <a:pt x="1" y="4644"/>
                  <a:pt x="1" y="4644"/>
                </a:cubicBezTo>
                <a:lnTo>
                  <a:pt x="13548" y="4644"/>
                </a:lnTo>
                <a:cubicBezTo>
                  <a:pt x="13495" y="4348"/>
                  <a:pt x="13230" y="4300"/>
                  <a:pt x="13066" y="4300"/>
                </a:cubicBezTo>
                <a:cubicBezTo>
                  <a:pt x="12989" y="4300"/>
                  <a:pt x="12934" y="4311"/>
                  <a:pt x="12934" y="4311"/>
                </a:cubicBezTo>
                <a:cubicBezTo>
                  <a:pt x="12934" y="4311"/>
                  <a:pt x="13573" y="4055"/>
                  <a:pt x="13214" y="3313"/>
                </a:cubicBezTo>
                <a:cubicBezTo>
                  <a:pt x="13089" y="3054"/>
                  <a:pt x="12810" y="2969"/>
                  <a:pt x="12500" y="2969"/>
                </a:cubicBezTo>
                <a:cubicBezTo>
                  <a:pt x="11925" y="2969"/>
                  <a:pt x="11244" y="3260"/>
                  <a:pt x="11244" y="3260"/>
                </a:cubicBezTo>
                <a:cubicBezTo>
                  <a:pt x="11244" y="3260"/>
                  <a:pt x="11347" y="2110"/>
                  <a:pt x="10886" y="1624"/>
                </a:cubicBezTo>
                <a:cubicBezTo>
                  <a:pt x="10650" y="1374"/>
                  <a:pt x="10139" y="1145"/>
                  <a:pt x="9546" y="1145"/>
                </a:cubicBezTo>
                <a:cubicBezTo>
                  <a:pt x="8980" y="1145"/>
                  <a:pt x="8337" y="1354"/>
                  <a:pt x="7787" y="1954"/>
                </a:cubicBezTo>
                <a:cubicBezTo>
                  <a:pt x="7771" y="1873"/>
                  <a:pt x="7702" y="1572"/>
                  <a:pt x="7461" y="1572"/>
                </a:cubicBezTo>
                <a:cubicBezTo>
                  <a:pt x="7324" y="1572"/>
                  <a:pt x="7133" y="1668"/>
                  <a:pt x="6865" y="1954"/>
                </a:cubicBezTo>
                <a:cubicBezTo>
                  <a:pt x="6645" y="1200"/>
                  <a:pt x="5890" y="0"/>
                  <a:pt x="4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 name="Google Shape;882;p42"/>
          <p:cNvGrpSpPr/>
          <p:nvPr/>
        </p:nvGrpSpPr>
        <p:grpSpPr>
          <a:xfrm flipH="1">
            <a:off x="7658954" y="566968"/>
            <a:ext cx="1207826" cy="380546"/>
            <a:chOff x="3094115" y="1702226"/>
            <a:chExt cx="1678236" cy="528757"/>
          </a:xfrm>
        </p:grpSpPr>
        <p:sp>
          <p:nvSpPr>
            <p:cNvPr id="883" name="Google Shape;883;p42"/>
            <p:cNvSpPr/>
            <p:nvPr/>
          </p:nvSpPr>
          <p:spPr>
            <a:xfrm>
              <a:off x="4180954" y="2019367"/>
              <a:ext cx="434253" cy="211503"/>
            </a:xfrm>
            <a:custGeom>
              <a:avLst/>
              <a:gdLst/>
              <a:ahLst/>
              <a:cxnLst/>
              <a:rect l="l" t="t" r="r" b="b"/>
              <a:pathLst>
                <a:path w="3938" h="1918" extrusionOk="0">
                  <a:moveTo>
                    <a:pt x="1880" y="1"/>
                  </a:moveTo>
                  <a:cubicBezTo>
                    <a:pt x="1273" y="141"/>
                    <a:pt x="1" y="973"/>
                    <a:pt x="1" y="973"/>
                  </a:cubicBezTo>
                  <a:lnTo>
                    <a:pt x="3635" y="1918"/>
                  </a:lnTo>
                  <a:lnTo>
                    <a:pt x="3938" y="1737"/>
                  </a:lnTo>
                  <a:lnTo>
                    <a:pt x="1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3907700" y="1997754"/>
              <a:ext cx="719197" cy="213157"/>
            </a:xfrm>
            <a:custGeom>
              <a:avLst/>
              <a:gdLst/>
              <a:ahLst/>
              <a:cxnLst/>
              <a:rect l="l" t="t" r="r" b="b"/>
              <a:pathLst>
                <a:path w="6522" h="1933" extrusionOk="0">
                  <a:moveTo>
                    <a:pt x="4549" y="0"/>
                  </a:moveTo>
                  <a:lnTo>
                    <a:pt x="2426" y="530"/>
                  </a:lnTo>
                  <a:lnTo>
                    <a:pt x="1" y="1609"/>
                  </a:lnTo>
                  <a:cubicBezTo>
                    <a:pt x="1" y="1609"/>
                    <a:pt x="75" y="1619"/>
                    <a:pt x="223" y="1619"/>
                  </a:cubicBezTo>
                  <a:cubicBezTo>
                    <a:pt x="572" y="1619"/>
                    <a:pt x="1328" y="1561"/>
                    <a:pt x="2479" y="1169"/>
                  </a:cubicBezTo>
                  <a:cubicBezTo>
                    <a:pt x="3345" y="873"/>
                    <a:pt x="3872" y="565"/>
                    <a:pt x="4178" y="340"/>
                  </a:cubicBezTo>
                  <a:lnTo>
                    <a:pt x="6416" y="1933"/>
                  </a:lnTo>
                  <a:lnTo>
                    <a:pt x="6522" y="1867"/>
                  </a:lnTo>
                  <a:lnTo>
                    <a:pt x="4358" y="197"/>
                  </a:lnTo>
                  <a:cubicBezTo>
                    <a:pt x="4496" y="75"/>
                    <a:pt x="4549" y="0"/>
                    <a:pt x="4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3347079" y="1779416"/>
              <a:ext cx="309204" cy="334236"/>
            </a:xfrm>
            <a:custGeom>
              <a:avLst/>
              <a:gdLst/>
              <a:ahLst/>
              <a:cxnLst/>
              <a:rect l="l" t="t" r="r" b="b"/>
              <a:pathLst>
                <a:path w="2804" h="3031" extrusionOk="0">
                  <a:moveTo>
                    <a:pt x="551" y="0"/>
                  </a:moveTo>
                  <a:cubicBezTo>
                    <a:pt x="496" y="0"/>
                    <a:pt x="440" y="12"/>
                    <a:pt x="387" y="35"/>
                  </a:cubicBezTo>
                  <a:lnTo>
                    <a:pt x="1" y="213"/>
                  </a:lnTo>
                  <a:lnTo>
                    <a:pt x="659" y="3031"/>
                  </a:lnTo>
                  <a:lnTo>
                    <a:pt x="2803" y="2211"/>
                  </a:lnTo>
                  <a:cubicBezTo>
                    <a:pt x="2803" y="2211"/>
                    <a:pt x="2361" y="2192"/>
                    <a:pt x="1828" y="1494"/>
                  </a:cubicBezTo>
                  <a:cubicBezTo>
                    <a:pt x="1478" y="1036"/>
                    <a:pt x="1098" y="490"/>
                    <a:pt x="877" y="169"/>
                  </a:cubicBezTo>
                  <a:cubicBezTo>
                    <a:pt x="801" y="61"/>
                    <a:pt x="678" y="0"/>
                    <a:pt x="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3316864" y="1702226"/>
              <a:ext cx="1455487" cy="528757"/>
            </a:xfrm>
            <a:custGeom>
              <a:avLst/>
              <a:gdLst/>
              <a:ahLst/>
              <a:cxnLst/>
              <a:rect l="l" t="t" r="r" b="b"/>
              <a:pathLst>
                <a:path w="13199" h="4795" extrusionOk="0">
                  <a:moveTo>
                    <a:pt x="11468" y="1"/>
                  </a:moveTo>
                  <a:cubicBezTo>
                    <a:pt x="11149" y="1"/>
                    <a:pt x="10730" y="69"/>
                    <a:pt x="10184" y="265"/>
                  </a:cubicBezTo>
                  <a:cubicBezTo>
                    <a:pt x="7930" y="1044"/>
                    <a:pt x="933" y="3731"/>
                    <a:pt x="933" y="3731"/>
                  </a:cubicBezTo>
                  <a:lnTo>
                    <a:pt x="1" y="4547"/>
                  </a:lnTo>
                  <a:lnTo>
                    <a:pt x="1" y="4794"/>
                  </a:lnTo>
                  <a:cubicBezTo>
                    <a:pt x="1" y="4794"/>
                    <a:pt x="61" y="4794"/>
                    <a:pt x="168" y="4794"/>
                  </a:cubicBezTo>
                  <a:cubicBezTo>
                    <a:pt x="826" y="4794"/>
                    <a:pt x="3268" y="4778"/>
                    <a:pt x="4573" y="4547"/>
                  </a:cubicBezTo>
                  <a:cubicBezTo>
                    <a:pt x="12784" y="1876"/>
                    <a:pt x="13198" y="1137"/>
                    <a:pt x="13108" y="742"/>
                  </a:cubicBezTo>
                  <a:cubicBezTo>
                    <a:pt x="13039" y="427"/>
                    <a:pt x="12416" y="374"/>
                    <a:pt x="12416" y="374"/>
                  </a:cubicBezTo>
                  <a:cubicBezTo>
                    <a:pt x="12416" y="374"/>
                    <a:pt x="12214" y="1"/>
                    <a:pt x="11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3818380" y="1868515"/>
              <a:ext cx="110" cy="110"/>
            </a:xfrm>
            <a:custGeom>
              <a:avLst/>
              <a:gdLst/>
              <a:ahLst/>
              <a:cxnLst/>
              <a:rect l="l" t="t" r="r" b="b"/>
              <a:pathLst>
                <a:path w="1" h="1" extrusionOk="0">
                  <a:moveTo>
                    <a:pt x="0" y="0"/>
                  </a:move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2"/>
            <p:cNvSpPr/>
            <p:nvPr/>
          </p:nvSpPr>
          <p:spPr>
            <a:xfrm>
              <a:off x="3139878" y="1759236"/>
              <a:ext cx="857369" cy="260243"/>
            </a:xfrm>
            <a:custGeom>
              <a:avLst/>
              <a:gdLst/>
              <a:ahLst/>
              <a:cxnLst/>
              <a:rect l="l" t="t" r="r" b="b"/>
              <a:pathLst>
                <a:path w="7775" h="2360" extrusionOk="0">
                  <a:moveTo>
                    <a:pt x="586" y="0"/>
                  </a:moveTo>
                  <a:lnTo>
                    <a:pt x="0" y="147"/>
                  </a:lnTo>
                  <a:lnTo>
                    <a:pt x="6450" y="2360"/>
                  </a:lnTo>
                  <a:lnTo>
                    <a:pt x="7774" y="1474"/>
                  </a:lnTo>
                  <a:lnTo>
                    <a:pt x="5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2"/>
            <p:cNvSpPr/>
            <p:nvPr/>
          </p:nvSpPr>
          <p:spPr>
            <a:xfrm>
              <a:off x="3177701" y="1759236"/>
              <a:ext cx="845680" cy="173348"/>
            </a:xfrm>
            <a:custGeom>
              <a:avLst/>
              <a:gdLst/>
              <a:ahLst/>
              <a:cxnLst/>
              <a:rect l="l" t="t" r="r" b="b"/>
              <a:pathLst>
                <a:path w="7669" h="1572" extrusionOk="0">
                  <a:moveTo>
                    <a:pt x="243" y="0"/>
                  </a:moveTo>
                  <a:lnTo>
                    <a:pt x="0" y="81"/>
                  </a:lnTo>
                  <a:lnTo>
                    <a:pt x="7288" y="1571"/>
                  </a:lnTo>
                  <a:lnTo>
                    <a:pt x="7668" y="1319"/>
                  </a:lnTo>
                  <a:lnTo>
                    <a:pt x="2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2"/>
            <p:cNvSpPr/>
            <p:nvPr/>
          </p:nvSpPr>
          <p:spPr>
            <a:xfrm>
              <a:off x="3848595" y="1883292"/>
              <a:ext cx="263110" cy="176215"/>
            </a:xfrm>
            <a:custGeom>
              <a:avLst/>
              <a:gdLst/>
              <a:ahLst/>
              <a:cxnLst/>
              <a:rect l="l" t="t" r="r" b="b"/>
              <a:pathLst>
                <a:path w="2386" h="1598" extrusionOk="0">
                  <a:moveTo>
                    <a:pt x="2123" y="0"/>
                  </a:moveTo>
                  <a:cubicBezTo>
                    <a:pt x="2123" y="0"/>
                    <a:pt x="873" y="371"/>
                    <a:pt x="132" y="1020"/>
                  </a:cubicBezTo>
                  <a:cubicBezTo>
                    <a:pt x="38" y="1101"/>
                    <a:pt x="1" y="1232"/>
                    <a:pt x="35" y="1353"/>
                  </a:cubicBezTo>
                  <a:cubicBezTo>
                    <a:pt x="35" y="1356"/>
                    <a:pt x="35" y="1359"/>
                    <a:pt x="35" y="1363"/>
                  </a:cubicBezTo>
                  <a:cubicBezTo>
                    <a:pt x="76" y="1502"/>
                    <a:pt x="203" y="1598"/>
                    <a:pt x="346" y="1598"/>
                  </a:cubicBezTo>
                  <a:cubicBezTo>
                    <a:pt x="356" y="1598"/>
                    <a:pt x="367" y="1597"/>
                    <a:pt x="378" y="1596"/>
                  </a:cubicBezTo>
                  <a:cubicBezTo>
                    <a:pt x="771" y="1559"/>
                    <a:pt x="1650" y="1437"/>
                    <a:pt x="2385" y="1098"/>
                  </a:cubicBezTo>
                  <a:cubicBezTo>
                    <a:pt x="2148" y="147"/>
                    <a:pt x="2123" y="0"/>
                    <a:pt x="2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2"/>
            <p:cNvSpPr/>
            <p:nvPr/>
          </p:nvSpPr>
          <p:spPr>
            <a:xfrm>
              <a:off x="3094115" y="1709393"/>
              <a:ext cx="1587814" cy="472077"/>
            </a:xfrm>
            <a:custGeom>
              <a:avLst/>
              <a:gdLst/>
              <a:ahLst/>
              <a:cxnLst/>
              <a:rect l="l" t="t" r="r" b="b"/>
              <a:pathLst>
                <a:path w="14399" h="4281" extrusionOk="0">
                  <a:moveTo>
                    <a:pt x="13968" y="0"/>
                  </a:moveTo>
                  <a:cubicBezTo>
                    <a:pt x="13816" y="31"/>
                    <a:pt x="13644" y="72"/>
                    <a:pt x="13557" y="103"/>
                  </a:cubicBezTo>
                  <a:cubicBezTo>
                    <a:pt x="13370" y="165"/>
                    <a:pt x="13345" y="175"/>
                    <a:pt x="13189" y="452"/>
                  </a:cubicBezTo>
                  <a:cubicBezTo>
                    <a:pt x="13660" y="271"/>
                    <a:pt x="14398" y="256"/>
                    <a:pt x="14398" y="256"/>
                  </a:cubicBezTo>
                  <a:cubicBezTo>
                    <a:pt x="14342" y="190"/>
                    <a:pt x="14211" y="72"/>
                    <a:pt x="13968" y="0"/>
                  </a:cubicBezTo>
                  <a:close/>
                  <a:moveTo>
                    <a:pt x="11724" y="599"/>
                  </a:moveTo>
                  <a:cubicBezTo>
                    <a:pt x="11680" y="599"/>
                    <a:pt x="11646" y="636"/>
                    <a:pt x="11646" y="680"/>
                  </a:cubicBezTo>
                  <a:lnTo>
                    <a:pt x="11646" y="792"/>
                  </a:lnTo>
                  <a:cubicBezTo>
                    <a:pt x="11646" y="836"/>
                    <a:pt x="11680" y="870"/>
                    <a:pt x="11724" y="870"/>
                  </a:cubicBezTo>
                  <a:cubicBezTo>
                    <a:pt x="11771" y="870"/>
                    <a:pt x="11805" y="836"/>
                    <a:pt x="11805" y="792"/>
                  </a:cubicBezTo>
                  <a:lnTo>
                    <a:pt x="11805" y="680"/>
                  </a:lnTo>
                  <a:cubicBezTo>
                    <a:pt x="11805" y="636"/>
                    <a:pt x="11771" y="599"/>
                    <a:pt x="11724" y="599"/>
                  </a:cubicBezTo>
                  <a:close/>
                  <a:moveTo>
                    <a:pt x="11369" y="736"/>
                  </a:moveTo>
                  <a:cubicBezTo>
                    <a:pt x="11325" y="736"/>
                    <a:pt x="11291" y="770"/>
                    <a:pt x="11291" y="814"/>
                  </a:cubicBezTo>
                  <a:lnTo>
                    <a:pt x="11291" y="926"/>
                  </a:lnTo>
                  <a:cubicBezTo>
                    <a:pt x="11291" y="973"/>
                    <a:pt x="11325" y="1007"/>
                    <a:pt x="11369" y="1007"/>
                  </a:cubicBezTo>
                  <a:cubicBezTo>
                    <a:pt x="11415" y="1007"/>
                    <a:pt x="11450" y="973"/>
                    <a:pt x="11450" y="926"/>
                  </a:cubicBezTo>
                  <a:lnTo>
                    <a:pt x="11450" y="814"/>
                  </a:lnTo>
                  <a:cubicBezTo>
                    <a:pt x="11450" y="770"/>
                    <a:pt x="11415" y="736"/>
                    <a:pt x="11369" y="736"/>
                  </a:cubicBezTo>
                  <a:close/>
                  <a:moveTo>
                    <a:pt x="11013" y="870"/>
                  </a:moveTo>
                  <a:cubicBezTo>
                    <a:pt x="10970" y="870"/>
                    <a:pt x="10935" y="907"/>
                    <a:pt x="10935" y="951"/>
                  </a:cubicBezTo>
                  <a:lnTo>
                    <a:pt x="10935" y="1063"/>
                  </a:lnTo>
                  <a:cubicBezTo>
                    <a:pt x="10935" y="1107"/>
                    <a:pt x="10970" y="1144"/>
                    <a:pt x="11013" y="1144"/>
                  </a:cubicBezTo>
                  <a:cubicBezTo>
                    <a:pt x="11057" y="1144"/>
                    <a:pt x="11094" y="1107"/>
                    <a:pt x="11094" y="1063"/>
                  </a:cubicBezTo>
                  <a:lnTo>
                    <a:pt x="11094" y="951"/>
                  </a:lnTo>
                  <a:cubicBezTo>
                    <a:pt x="11094" y="907"/>
                    <a:pt x="11057" y="870"/>
                    <a:pt x="11013" y="870"/>
                  </a:cubicBezTo>
                  <a:close/>
                  <a:moveTo>
                    <a:pt x="10658" y="966"/>
                  </a:moveTo>
                  <a:cubicBezTo>
                    <a:pt x="10614" y="966"/>
                    <a:pt x="10577" y="1001"/>
                    <a:pt x="10577" y="1044"/>
                  </a:cubicBezTo>
                  <a:lnTo>
                    <a:pt x="10577" y="1157"/>
                  </a:lnTo>
                  <a:cubicBezTo>
                    <a:pt x="10577" y="1200"/>
                    <a:pt x="10614" y="1238"/>
                    <a:pt x="10658" y="1238"/>
                  </a:cubicBezTo>
                  <a:cubicBezTo>
                    <a:pt x="10702" y="1238"/>
                    <a:pt x="10739" y="1200"/>
                    <a:pt x="10739" y="1157"/>
                  </a:cubicBezTo>
                  <a:lnTo>
                    <a:pt x="10739" y="1044"/>
                  </a:lnTo>
                  <a:cubicBezTo>
                    <a:pt x="10739" y="1001"/>
                    <a:pt x="10702" y="966"/>
                    <a:pt x="10658" y="966"/>
                  </a:cubicBezTo>
                  <a:close/>
                  <a:moveTo>
                    <a:pt x="10303" y="1100"/>
                  </a:moveTo>
                  <a:cubicBezTo>
                    <a:pt x="10259" y="1100"/>
                    <a:pt x="10222" y="1138"/>
                    <a:pt x="10222" y="1182"/>
                  </a:cubicBezTo>
                  <a:lnTo>
                    <a:pt x="10222" y="1294"/>
                  </a:lnTo>
                  <a:cubicBezTo>
                    <a:pt x="10222" y="1337"/>
                    <a:pt x="10259" y="1375"/>
                    <a:pt x="10303" y="1375"/>
                  </a:cubicBezTo>
                  <a:cubicBezTo>
                    <a:pt x="10346" y="1375"/>
                    <a:pt x="10384" y="1337"/>
                    <a:pt x="10384" y="1294"/>
                  </a:cubicBezTo>
                  <a:lnTo>
                    <a:pt x="10384" y="1182"/>
                  </a:lnTo>
                  <a:cubicBezTo>
                    <a:pt x="10384" y="1138"/>
                    <a:pt x="10346" y="1100"/>
                    <a:pt x="10303" y="1100"/>
                  </a:cubicBezTo>
                  <a:close/>
                  <a:moveTo>
                    <a:pt x="9947" y="1238"/>
                  </a:moveTo>
                  <a:cubicBezTo>
                    <a:pt x="9904" y="1238"/>
                    <a:pt x="9866" y="1272"/>
                    <a:pt x="9866" y="1319"/>
                  </a:cubicBezTo>
                  <a:lnTo>
                    <a:pt x="9866" y="1431"/>
                  </a:lnTo>
                  <a:cubicBezTo>
                    <a:pt x="9866" y="1475"/>
                    <a:pt x="9904" y="1509"/>
                    <a:pt x="9947" y="1509"/>
                  </a:cubicBezTo>
                  <a:cubicBezTo>
                    <a:pt x="9991" y="1509"/>
                    <a:pt x="10028" y="1475"/>
                    <a:pt x="10028" y="1431"/>
                  </a:cubicBezTo>
                  <a:lnTo>
                    <a:pt x="10028" y="1319"/>
                  </a:lnTo>
                  <a:cubicBezTo>
                    <a:pt x="10028" y="1272"/>
                    <a:pt x="9991" y="1238"/>
                    <a:pt x="9947" y="1238"/>
                  </a:cubicBezTo>
                  <a:close/>
                  <a:moveTo>
                    <a:pt x="9592" y="1369"/>
                  </a:moveTo>
                  <a:cubicBezTo>
                    <a:pt x="9548" y="1369"/>
                    <a:pt x="9511" y="1406"/>
                    <a:pt x="9511" y="1450"/>
                  </a:cubicBezTo>
                  <a:lnTo>
                    <a:pt x="9511" y="1562"/>
                  </a:lnTo>
                  <a:cubicBezTo>
                    <a:pt x="9511" y="1605"/>
                    <a:pt x="9548" y="1643"/>
                    <a:pt x="9592" y="1643"/>
                  </a:cubicBezTo>
                  <a:cubicBezTo>
                    <a:pt x="9636" y="1643"/>
                    <a:pt x="9673" y="1605"/>
                    <a:pt x="9673" y="1562"/>
                  </a:cubicBezTo>
                  <a:lnTo>
                    <a:pt x="9673" y="1450"/>
                  </a:lnTo>
                  <a:cubicBezTo>
                    <a:pt x="9673" y="1406"/>
                    <a:pt x="9636" y="1369"/>
                    <a:pt x="9592" y="1369"/>
                  </a:cubicBezTo>
                  <a:close/>
                  <a:moveTo>
                    <a:pt x="9055" y="1708"/>
                  </a:moveTo>
                  <a:cubicBezTo>
                    <a:pt x="9045" y="1708"/>
                    <a:pt x="9035" y="1709"/>
                    <a:pt x="9025" y="1711"/>
                  </a:cubicBezTo>
                  <a:cubicBezTo>
                    <a:pt x="8888" y="1739"/>
                    <a:pt x="8819" y="1948"/>
                    <a:pt x="8869" y="2179"/>
                  </a:cubicBezTo>
                  <a:cubicBezTo>
                    <a:pt x="8912" y="2392"/>
                    <a:pt x="9043" y="2550"/>
                    <a:pt x="9172" y="2550"/>
                  </a:cubicBezTo>
                  <a:cubicBezTo>
                    <a:pt x="9182" y="2550"/>
                    <a:pt x="9192" y="2549"/>
                    <a:pt x="9202" y="2547"/>
                  </a:cubicBezTo>
                  <a:cubicBezTo>
                    <a:pt x="9336" y="2519"/>
                    <a:pt x="9405" y="2307"/>
                    <a:pt x="9358" y="2076"/>
                  </a:cubicBezTo>
                  <a:cubicBezTo>
                    <a:pt x="9312" y="1863"/>
                    <a:pt x="9181" y="1708"/>
                    <a:pt x="9055" y="1708"/>
                  </a:cubicBezTo>
                  <a:close/>
                  <a:moveTo>
                    <a:pt x="6035" y="2675"/>
                  </a:moveTo>
                  <a:cubicBezTo>
                    <a:pt x="5992" y="2675"/>
                    <a:pt x="5957" y="2709"/>
                    <a:pt x="5957" y="2756"/>
                  </a:cubicBezTo>
                  <a:lnTo>
                    <a:pt x="5957" y="2868"/>
                  </a:lnTo>
                  <a:cubicBezTo>
                    <a:pt x="5957" y="2911"/>
                    <a:pt x="5992" y="2946"/>
                    <a:pt x="6035" y="2946"/>
                  </a:cubicBezTo>
                  <a:cubicBezTo>
                    <a:pt x="6082" y="2946"/>
                    <a:pt x="6116" y="2911"/>
                    <a:pt x="6116" y="2868"/>
                  </a:cubicBezTo>
                  <a:lnTo>
                    <a:pt x="6116" y="2756"/>
                  </a:lnTo>
                  <a:cubicBezTo>
                    <a:pt x="6116" y="2709"/>
                    <a:pt x="6082" y="2675"/>
                    <a:pt x="6035" y="2675"/>
                  </a:cubicBezTo>
                  <a:close/>
                  <a:moveTo>
                    <a:pt x="5680" y="2812"/>
                  </a:moveTo>
                  <a:cubicBezTo>
                    <a:pt x="5636" y="2812"/>
                    <a:pt x="5602" y="2846"/>
                    <a:pt x="5602" y="2890"/>
                  </a:cubicBezTo>
                  <a:lnTo>
                    <a:pt x="5602" y="3002"/>
                  </a:lnTo>
                  <a:cubicBezTo>
                    <a:pt x="5602" y="3046"/>
                    <a:pt x="5636" y="3083"/>
                    <a:pt x="5680" y="3083"/>
                  </a:cubicBezTo>
                  <a:cubicBezTo>
                    <a:pt x="5724" y="3083"/>
                    <a:pt x="5761" y="3046"/>
                    <a:pt x="5761" y="3002"/>
                  </a:cubicBezTo>
                  <a:lnTo>
                    <a:pt x="5761" y="2890"/>
                  </a:lnTo>
                  <a:cubicBezTo>
                    <a:pt x="5761" y="2846"/>
                    <a:pt x="5724" y="2812"/>
                    <a:pt x="5680" y="2812"/>
                  </a:cubicBezTo>
                  <a:close/>
                  <a:moveTo>
                    <a:pt x="5325" y="2946"/>
                  </a:moveTo>
                  <a:cubicBezTo>
                    <a:pt x="5281" y="2946"/>
                    <a:pt x="5244" y="2983"/>
                    <a:pt x="5244" y="3027"/>
                  </a:cubicBezTo>
                  <a:lnTo>
                    <a:pt x="5244" y="3139"/>
                  </a:lnTo>
                  <a:cubicBezTo>
                    <a:pt x="5244" y="3183"/>
                    <a:pt x="5281" y="3220"/>
                    <a:pt x="5325" y="3220"/>
                  </a:cubicBezTo>
                  <a:cubicBezTo>
                    <a:pt x="5368" y="3220"/>
                    <a:pt x="5406" y="3183"/>
                    <a:pt x="5406" y="3139"/>
                  </a:cubicBezTo>
                  <a:lnTo>
                    <a:pt x="5406" y="3027"/>
                  </a:lnTo>
                  <a:cubicBezTo>
                    <a:pt x="5406" y="2983"/>
                    <a:pt x="5368" y="2946"/>
                    <a:pt x="5325" y="2946"/>
                  </a:cubicBezTo>
                  <a:close/>
                  <a:moveTo>
                    <a:pt x="581" y="3304"/>
                  </a:moveTo>
                  <a:cubicBezTo>
                    <a:pt x="511" y="3304"/>
                    <a:pt x="441" y="3319"/>
                    <a:pt x="378" y="3348"/>
                  </a:cubicBezTo>
                  <a:lnTo>
                    <a:pt x="38" y="3491"/>
                  </a:lnTo>
                  <a:cubicBezTo>
                    <a:pt x="1" y="3507"/>
                    <a:pt x="4" y="3563"/>
                    <a:pt x="44" y="3572"/>
                  </a:cubicBezTo>
                  <a:lnTo>
                    <a:pt x="2398" y="4280"/>
                  </a:lnTo>
                  <a:cubicBezTo>
                    <a:pt x="2398" y="4280"/>
                    <a:pt x="2404" y="4280"/>
                    <a:pt x="2417" y="4280"/>
                  </a:cubicBezTo>
                  <a:cubicBezTo>
                    <a:pt x="2542" y="4280"/>
                    <a:pt x="3269" y="4259"/>
                    <a:pt x="3601" y="3790"/>
                  </a:cubicBezTo>
                  <a:lnTo>
                    <a:pt x="662" y="3310"/>
                  </a:lnTo>
                  <a:cubicBezTo>
                    <a:pt x="635" y="3306"/>
                    <a:pt x="608" y="3304"/>
                    <a:pt x="581" y="33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2"/>
            <p:cNvSpPr/>
            <p:nvPr/>
          </p:nvSpPr>
          <p:spPr>
            <a:xfrm>
              <a:off x="4336657" y="2038334"/>
              <a:ext cx="263110" cy="176215"/>
            </a:xfrm>
            <a:custGeom>
              <a:avLst/>
              <a:gdLst/>
              <a:ahLst/>
              <a:cxnLst/>
              <a:rect l="l" t="t" r="r" b="b"/>
              <a:pathLst>
                <a:path w="2386" h="1598" extrusionOk="0">
                  <a:moveTo>
                    <a:pt x="2121" y="0"/>
                  </a:moveTo>
                  <a:cubicBezTo>
                    <a:pt x="2121" y="0"/>
                    <a:pt x="874" y="371"/>
                    <a:pt x="132" y="1019"/>
                  </a:cubicBezTo>
                  <a:cubicBezTo>
                    <a:pt x="35" y="1104"/>
                    <a:pt x="1" y="1235"/>
                    <a:pt x="32" y="1356"/>
                  </a:cubicBezTo>
                  <a:cubicBezTo>
                    <a:pt x="35" y="1356"/>
                    <a:pt x="35" y="1359"/>
                    <a:pt x="35" y="1362"/>
                  </a:cubicBezTo>
                  <a:cubicBezTo>
                    <a:pt x="76" y="1502"/>
                    <a:pt x="203" y="1598"/>
                    <a:pt x="346" y="1598"/>
                  </a:cubicBezTo>
                  <a:cubicBezTo>
                    <a:pt x="357" y="1598"/>
                    <a:pt x="367" y="1597"/>
                    <a:pt x="378" y="1596"/>
                  </a:cubicBezTo>
                  <a:cubicBezTo>
                    <a:pt x="768" y="1559"/>
                    <a:pt x="1650" y="1437"/>
                    <a:pt x="2385" y="1097"/>
                  </a:cubicBezTo>
                  <a:cubicBezTo>
                    <a:pt x="2149" y="147"/>
                    <a:pt x="2121" y="0"/>
                    <a:pt x="2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2"/>
            <p:cNvSpPr/>
            <p:nvPr/>
          </p:nvSpPr>
          <p:spPr>
            <a:xfrm>
              <a:off x="3316864" y="1714466"/>
              <a:ext cx="1455487" cy="516516"/>
            </a:xfrm>
            <a:custGeom>
              <a:avLst/>
              <a:gdLst/>
              <a:ahLst/>
              <a:cxnLst/>
              <a:rect l="l" t="t" r="r" b="b"/>
              <a:pathLst>
                <a:path w="13199" h="4684" extrusionOk="0">
                  <a:moveTo>
                    <a:pt x="10677" y="1"/>
                  </a:moveTo>
                  <a:lnTo>
                    <a:pt x="10677" y="1"/>
                  </a:lnTo>
                  <a:cubicBezTo>
                    <a:pt x="10533" y="38"/>
                    <a:pt x="10380" y="85"/>
                    <a:pt x="10212" y="144"/>
                  </a:cubicBezTo>
                  <a:cubicBezTo>
                    <a:pt x="10000" y="257"/>
                    <a:pt x="10059" y="955"/>
                    <a:pt x="10106" y="1104"/>
                  </a:cubicBezTo>
                  <a:lnTo>
                    <a:pt x="10546" y="958"/>
                  </a:lnTo>
                  <a:cubicBezTo>
                    <a:pt x="10511" y="481"/>
                    <a:pt x="10677" y="4"/>
                    <a:pt x="10677" y="1"/>
                  </a:cubicBezTo>
                  <a:close/>
                  <a:moveTo>
                    <a:pt x="5141" y="2401"/>
                  </a:moveTo>
                  <a:lnTo>
                    <a:pt x="5141" y="2401"/>
                  </a:lnTo>
                  <a:cubicBezTo>
                    <a:pt x="5075" y="2448"/>
                    <a:pt x="5013" y="2498"/>
                    <a:pt x="4954" y="2551"/>
                  </a:cubicBezTo>
                  <a:cubicBezTo>
                    <a:pt x="4860" y="2632"/>
                    <a:pt x="4823" y="2763"/>
                    <a:pt x="4857" y="2884"/>
                  </a:cubicBezTo>
                  <a:cubicBezTo>
                    <a:pt x="4857" y="2887"/>
                    <a:pt x="4857" y="2890"/>
                    <a:pt x="4857" y="2894"/>
                  </a:cubicBezTo>
                  <a:cubicBezTo>
                    <a:pt x="4898" y="3033"/>
                    <a:pt x="5025" y="3129"/>
                    <a:pt x="5168" y="3129"/>
                  </a:cubicBezTo>
                  <a:cubicBezTo>
                    <a:pt x="5178" y="3129"/>
                    <a:pt x="5189" y="3128"/>
                    <a:pt x="5200" y="3127"/>
                  </a:cubicBezTo>
                  <a:cubicBezTo>
                    <a:pt x="5247" y="3121"/>
                    <a:pt x="5300" y="3118"/>
                    <a:pt x="5359" y="3109"/>
                  </a:cubicBezTo>
                  <a:cubicBezTo>
                    <a:pt x="5069" y="2825"/>
                    <a:pt x="5141" y="2404"/>
                    <a:pt x="5141" y="2401"/>
                  </a:cubicBezTo>
                  <a:close/>
                  <a:moveTo>
                    <a:pt x="2582" y="2990"/>
                  </a:moveTo>
                  <a:lnTo>
                    <a:pt x="2248" y="3118"/>
                  </a:lnTo>
                  <a:cubicBezTo>
                    <a:pt x="2151" y="3570"/>
                    <a:pt x="2248" y="4022"/>
                    <a:pt x="2248" y="4022"/>
                  </a:cubicBezTo>
                  <a:lnTo>
                    <a:pt x="2582" y="3900"/>
                  </a:lnTo>
                  <a:cubicBezTo>
                    <a:pt x="2507" y="3395"/>
                    <a:pt x="2582" y="2990"/>
                    <a:pt x="2582" y="2990"/>
                  </a:cubicBezTo>
                  <a:close/>
                  <a:moveTo>
                    <a:pt x="11450" y="2938"/>
                  </a:moveTo>
                  <a:cubicBezTo>
                    <a:pt x="11434" y="2938"/>
                    <a:pt x="11418" y="2940"/>
                    <a:pt x="11403" y="2943"/>
                  </a:cubicBezTo>
                  <a:cubicBezTo>
                    <a:pt x="11213" y="2984"/>
                    <a:pt x="11110" y="3261"/>
                    <a:pt x="11175" y="3561"/>
                  </a:cubicBezTo>
                  <a:cubicBezTo>
                    <a:pt x="11232" y="3838"/>
                    <a:pt x="11410" y="4039"/>
                    <a:pt x="11586" y="4039"/>
                  </a:cubicBezTo>
                  <a:cubicBezTo>
                    <a:pt x="11602" y="4039"/>
                    <a:pt x="11618" y="4038"/>
                    <a:pt x="11633" y="4034"/>
                  </a:cubicBezTo>
                  <a:cubicBezTo>
                    <a:pt x="11824" y="3994"/>
                    <a:pt x="11926" y="3720"/>
                    <a:pt x="11861" y="3417"/>
                  </a:cubicBezTo>
                  <a:cubicBezTo>
                    <a:pt x="11804" y="3140"/>
                    <a:pt x="11626" y="2938"/>
                    <a:pt x="11450" y="2938"/>
                  </a:cubicBezTo>
                  <a:close/>
                  <a:moveTo>
                    <a:pt x="9567" y="3807"/>
                  </a:moveTo>
                  <a:cubicBezTo>
                    <a:pt x="9501" y="3857"/>
                    <a:pt x="9439" y="3907"/>
                    <a:pt x="9380" y="3956"/>
                  </a:cubicBezTo>
                  <a:cubicBezTo>
                    <a:pt x="9283" y="4041"/>
                    <a:pt x="9249" y="4172"/>
                    <a:pt x="9280" y="4293"/>
                  </a:cubicBezTo>
                  <a:cubicBezTo>
                    <a:pt x="9283" y="4293"/>
                    <a:pt x="9283" y="4296"/>
                    <a:pt x="9283" y="4299"/>
                  </a:cubicBezTo>
                  <a:cubicBezTo>
                    <a:pt x="9324" y="4439"/>
                    <a:pt x="9451" y="4535"/>
                    <a:pt x="9594" y="4535"/>
                  </a:cubicBezTo>
                  <a:cubicBezTo>
                    <a:pt x="9605" y="4535"/>
                    <a:pt x="9615" y="4534"/>
                    <a:pt x="9626" y="4533"/>
                  </a:cubicBezTo>
                  <a:cubicBezTo>
                    <a:pt x="9673" y="4530"/>
                    <a:pt x="9726" y="4524"/>
                    <a:pt x="9785" y="4518"/>
                  </a:cubicBezTo>
                  <a:cubicBezTo>
                    <a:pt x="9492" y="4231"/>
                    <a:pt x="9567" y="3810"/>
                    <a:pt x="9567" y="3807"/>
                  </a:cubicBezTo>
                  <a:close/>
                  <a:moveTo>
                    <a:pt x="12718" y="322"/>
                  </a:moveTo>
                  <a:lnTo>
                    <a:pt x="12718" y="322"/>
                  </a:lnTo>
                  <a:cubicBezTo>
                    <a:pt x="12796" y="391"/>
                    <a:pt x="12874" y="487"/>
                    <a:pt x="12846" y="590"/>
                  </a:cubicBezTo>
                  <a:cubicBezTo>
                    <a:pt x="12572" y="1270"/>
                    <a:pt x="7865" y="2784"/>
                    <a:pt x="5206" y="3632"/>
                  </a:cubicBezTo>
                  <a:cubicBezTo>
                    <a:pt x="2547" y="4480"/>
                    <a:pt x="1" y="4536"/>
                    <a:pt x="1" y="4536"/>
                  </a:cubicBezTo>
                  <a:lnTo>
                    <a:pt x="1" y="4683"/>
                  </a:lnTo>
                  <a:cubicBezTo>
                    <a:pt x="1" y="4683"/>
                    <a:pt x="61" y="4683"/>
                    <a:pt x="168" y="4683"/>
                  </a:cubicBezTo>
                  <a:cubicBezTo>
                    <a:pt x="826" y="4683"/>
                    <a:pt x="3268" y="4667"/>
                    <a:pt x="4573" y="4436"/>
                  </a:cubicBezTo>
                  <a:cubicBezTo>
                    <a:pt x="12784" y="1765"/>
                    <a:pt x="13198" y="1026"/>
                    <a:pt x="13108" y="631"/>
                  </a:cubicBezTo>
                  <a:cubicBezTo>
                    <a:pt x="13074" y="468"/>
                    <a:pt x="12887" y="375"/>
                    <a:pt x="12718" y="32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2"/>
            <p:cNvSpPr/>
            <p:nvPr/>
          </p:nvSpPr>
          <p:spPr>
            <a:xfrm>
              <a:off x="4554665" y="2052780"/>
              <a:ext cx="64730" cy="92849"/>
            </a:xfrm>
            <a:custGeom>
              <a:avLst/>
              <a:gdLst/>
              <a:ahLst/>
              <a:cxnLst/>
              <a:rect l="l" t="t" r="r" b="b"/>
              <a:pathLst>
                <a:path w="587" h="842" extrusionOk="0">
                  <a:moveTo>
                    <a:pt x="236" y="0"/>
                  </a:moveTo>
                  <a:cubicBezTo>
                    <a:pt x="226" y="0"/>
                    <a:pt x="216" y="1"/>
                    <a:pt x="206" y="3"/>
                  </a:cubicBezTo>
                  <a:cubicBezTo>
                    <a:pt x="69" y="31"/>
                    <a:pt x="0" y="243"/>
                    <a:pt x="47" y="474"/>
                  </a:cubicBezTo>
                  <a:cubicBezTo>
                    <a:pt x="93" y="687"/>
                    <a:pt x="224" y="842"/>
                    <a:pt x="350" y="842"/>
                  </a:cubicBezTo>
                  <a:cubicBezTo>
                    <a:pt x="360" y="842"/>
                    <a:pt x="370" y="841"/>
                    <a:pt x="380" y="839"/>
                  </a:cubicBezTo>
                  <a:cubicBezTo>
                    <a:pt x="518" y="811"/>
                    <a:pt x="586" y="602"/>
                    <a:pt x="536" y="371"/>
                  </a:cubicBezTo>
                  <a:cubicBezTo>
                    <a:pt x="493" y="158"/>
                    <a:pt x="362"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Rectangle 1">
            <a:extLst>
              <a:ext uri="{FF2B5EF4-FFF2-40B4-BE49-F238E27FC236}">
                <a16:creationId xmlns:a16="http://schemas.microsoft.com/office/drawing/2014/main" id="{B562703C-582D-D79F-88D8-D64DFA5DA7BD}"/>
              </a:ext>
            </a:extLst>
          </p:cNvPr>
          <p:cNvSpPr>
            <a:spLocks noChangeArrowheads="1"/>
          </p:cNvSpPr>
          <p:nvPr/>
        </p:nvSpPr>
        <p:spPr bwMode="auto">
          <a:xfrm>
            <a:off x="75592" y="959708"/>
            <a:ext cx="9010029" cy="23647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10156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Route Optimization </a:t>
            </a:r>
            <a:r>
              <a:rPr kumimoji="0" lang="en-US" altLang="en-US"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Segoe UI Emoji" panose="020B0502040204020203" pitchFamily="34" charset="0"/>
              </a:rPr>
              <a:t>✈️</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If certain routes consistently have a low load factor, airlines can:</a:t>
            </a:r>
            <a:b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Segoe UI Emoji" panose="020B0502040204020203" pitchFamily="34" charset="0"/>
              </a:rPr>
              <a:t>✅</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Reduce flight frequency</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Fewer flights on low-demand routes to minimize losses.</a:t>
            </a:r>
            <a:b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Segoe UI Emoji" panose="020B0502040204020203" pitchFamily="34" charset="0"/>
              </a:rPr>
              <a:t>✅</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Change aircraft type</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Use smaller aircraft to match demand and reduce operational costs.</a:t>
            </a:r>
            <a:b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Segoe UI Emoji" panose="020B0502040204020203" pitchFamily="34" charset="0"/>
              </a:rPr>
              <a:t>✅</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Adjust schedules</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Reschedule flights to more convenient times when demand is higher.</a:t>
            </a:r>
            <a:b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Segoe UI Emoji" panose="020B0502040204020203" pitchFamily="34" charset="0"/>
              </a:rPr>
              <a:t>✅</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Discontinue unprofitable routes</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Shift focus to more profitable destinations.</a:t>
            </a:r>
            <a:endParaRPr kumimoji="0" lang="en-US" altLang="en-US"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Example:</a:t>
            </a:r>
            <a:endParaRPr kumimoji="0" lang="en-US" altLang="en-US"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If flights between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City A and City B</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have only a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50% load factor</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the airline might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cut down daily flights</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or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use a smaller aircraft</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n-US" altLang="en-US"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6" name="Rectangle 2">
            <a:extLst>
              <a:ext uri="{FF2B5EF4-FFF2-40B4-BE49-F238E27FC236}">
                <a16:creationId xmlns:a16="http://schemas.microsoft.com/office/drawing/2014/main" id="{431362B0-5FDB-68E7-D993-DE05C2051B6B}"/>
              </a:ext>
            </a:extLst>
          </p:cNvPr>
          <p:cNvSpPr>
            <a:spLocks noChangeArrowheads="1"/>
          </p:cNvSpPr>
          <p:nvPr/>
        </p:nvSpPr>
        <p:spPr bwMode="auto">
          <a:xfrm>
            <a:off x="0" y="457200"/>
            <a:ext cx="9144000" cy="952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7" name="Rectangle 3">
            <a:extLst>
              <a:ext uri="{FF2B5EF4-FFF2-40B4-BE49-F238E27FC236}">
                <a16:creationId xmlns:a16="http://schemas.microsoft.com/office/drawing/2014/main" id="{0DA6D94B-C363-0BB7-FDCB-1A344AA9089A}"/>
              </a:ext>
            </a:extLst>
          </p:cNvPr>
          <p:cNvSpPr>
            <a:spLocks noChangeArrowheads="1"/>
          </p:cNvSpPr>
          <p:nvPr/>
        </p:nvSpPr>
        <p:spPr bwMode="auto">
          <a:xfrm>
            <a:off x="0" y="2923859"/>
            <a:ext cx="9249648"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Marketing &amp; Pricing Strategies </a:t>
            </a:r>
            <a:r>
              <a:rPr kumimoji="0" lang="en-US" altLang="en-US"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Segoe UI Emoji" panose="020B0502040204020203" pitchFamily="34" charset="0"/>
              </a:rPr>
              <a:t>🎯</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To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increase demand</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on routes with low load factors, airlines can:</a:t>
            </a:r>
            <a:b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Segoe UI Emoji" panose="020B0502040204020203" pitchFamily="34" charset="0"/>
              </a:rPr>
              <a:t>✅</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Offer promotions &amp; discounts</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Attract more passengers by lowering ticket prices.</a:t>
            </a:r>
            <a:b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Segoe UI Emoji" panose="020B0502040204020203" pitchFamily="34" charset="0"/>
              </a:rPr>
              <a:t>✅</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Loyalty programs &amp; rewards</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Encourage frequent travel with incentives.</a:t>
            </a:r>
            <a:b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Segoe UI Emoji" panose="020B0502040204020203" pitchFamily="34" charset="0"/>
              </a:rPr>
              <a:t>✅</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Dynamic pricing</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Adjust ticket prices based on demand trends.</a:t>
            </a:r>
            <a:b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Segoe UI Emoji" panose="020B0502040204020203" pitchFamily="34" charset="0"/>
              </a:rPr>
              <a:t>✅</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Targeted advertising</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 Promote routes with low bookings through digital marketing.</a:t>
            </a:r>
            <a:endParaRPr kumimoji="0" lang="en-US" altLang="en-US"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Example:</a:t>
            </a:r>
            <a:endParaRPr kumimoji="0" lang="en-US" altLang="en-US"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 flight with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only 60% seat occupancy on weekends</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could introduce </a:t>
            </a:r>
            <a:r>
              <a:rPr kumimoji="0" lang="en-US" altLang="en-US" b="1"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"Weekend Saver Deals"</a:t>
            </a:r>
            <a:r>
              <a:rPr kumimoji="0" lang="en-US" altLang="en-US" b="0" i="0" u="none"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to boost passenger numbers.</a:t>
            </a:r>
            <a:endParaRPr kumimoji="0" lang="en-US" altLang="en-US"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theme/theme1.xml><?xml version="1.0" encoding="utf-8"?>
<a:theme xmlns:a="http://schemas.openxmlformats.org/drawingml/2006/main" name="Private Jet Pilot Training Workshop by Slidesgo">
  <a:themeElements>
    <a:clrScheme name="Simple Light">
      <a:dk1>
        <a:srgbClr val="1792AF"/>
      </a:dk1>
      <a:lt1>
        <a:srgbClr val="FFFFFF"/>
      </a:lt1>
      <a:dk2>
        <a:srgbClr val="063447"/>
      </a:dk2>
      <a:lt2>
        <a:srgbClr val="17577A"/>
      </a:lt2>
      <a:accent1>
        <a:srgbClr val="D6AE3E"/>
      </a:accent1>
      <a:accent2>
        <a:srgbClr val="5AB3E9"/>
      </a:accent2>
      <a:accent3>
        <a:srgbClr val="600E00"/>
      </a:accent3>
      <a:accent4>
        <a:srgbClr val="0A2A35"/>
      </a:accent4>
      <a:accent5>
        <a:srgbClr val="C3C4C5"/>
      </a:accent5>
      <a:accent6>
        <a:srgbClr val="999A9B"/>
      </a:accent6>
      <a:hlink>
        <a:srgbClr val="1043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TotalTime>
  <Words>805</Words>
  <Application>Microsoft Office PowerPoint</Application>
  <PresentationFormat>On-screen Show (16:9)</PresentationFormat>
  <Paragraphs>74</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Copperplate Gothic Bold</vt:lpstr>
      <vt:lpstr>Montserrat Black</vt:lpstr>
      <vt:lpstr>Calibri</vt:lpstr>
      <vt:lpstr>Segoe UI Emoji</vt:lpstr>
      <vt:lpstr>Bebas Neue</vt:lpstr>
      <vt:lpstr>Montserrat Medium</vt:lpstr>
      <vt:lpstr>Wingdings</vt:lpstr>
      <vt:lpstr>Arial</vt:lpstr>
      <vt:lpstr>Private Jet Pilot Training Workshop by Slidesgo</vt:lpstr>
      <vt:lpstr>HIGH CLOUD AIRLINES PRESENTATION</vt:lpstr>
      <vt:lpstr>Summary</vt:lpstr>
      <vt:lpstr>Table of contents</vt:lpstr>
      <vt:lpstr>Introduction</vt:lpstr>
      <vt:lpstr>Business Overview</vt:lpstr>
      <vt:lpstr>Project Scope</vt:lpstr>
      <vt:lpstr>Challenges Faced</vt:lpstr>
      <vt:lpstr>Strategic Recommendations-1</vt:lpstr>
      <vt:lpstr>Strategic Recommendations-2</vt:lpstr>
      <vt:lpstr>Conclusion</vt:lpstr>
      <vt:lpstr>Team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Vishwanath N</dc:creator>
  <cp:lastModifiedBy>Vishwanath N</cp:lastModifiedBy>
  <cp:revision>32</cp:revision>
  <dcterms:modified xsi:type="dcterms:W3CDTF">2025-04-09T07:28:41Z</dcterms:modified>
</cp:coreProperties>
</file>